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57" r:id="rId4"/>
    <p:sldId id="259" r:id="rId5"/>
    <p:sldId id="258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4" autoAdjust="0"/>
    <p:restoredTop sz="88162" autoAdjust="0"/>
  </p:normalViewPr>
  <p:slideViewPr>
    <p:cSldViewPr>
      <p:cViewPr varScale="1">
        <p:scale>
          <a:sx n="35" d="100"/>
          <a:sy n="35" d="100"/>
        </p:scale>
        <p:origin x="-10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2FD6-6916-44AF-841F-D5416EC0C5E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E9F8D3-7797-4374-AFDB-9F2430864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2FD6-6916-44AF-841F-D5416EC0C5E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8D3-7797-4374-AFDB-9F2430864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2FD6-6916-44AF-841F-D5416EC0C5E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8D3-7797-4374-AFDB-9F2430864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2FD6-6916-44AF-841F-D5416EC0C5E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E9F8D3-7797-4374-AFDB-9F2430864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2FD6-6916-44AF-841F-D5416EC0C5E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8D3-7797-4374-AFDB-9F24308645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2FD6-6916-44AF-841F-D5416EC0C5E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8D3-7797-4374-AFDB-9F2430864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2FD6-6916-44AF-841F-D5416EC0C5E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DE9F8D3-7797-4374-AFDB-9F24308645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2FD6-6916-44AF-841F-D5416EC0C5E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8D3-7797-4374-AFDB-9F2430864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2FD6-6916-44AF-841F-D5416EC0C5E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8D3-7797-4374-AFDB-9F2430864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2FD6-6916-44AF-841F-D5416EC0C5E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8D3-7797-4374-AFDB-9F2430864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2FD6-6916-44AF-841F-D5416EC0C5E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8D3-7797-4374-AFDB-9F24308645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132FD6-6916-44AF-841F-D5416EC0C5E0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E9F8D3-7797-4374-AFDB-9F24308645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К.Д. Ушинский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i="1" dirty="0" smtClean="0"/>
              <a:t>« Лиса Патрикеевна</a:t>
            </a:r>
            <a:r>
              <a:rPr lang="ru-RU" dirty="0" smtClean="0"/>
              <a:t>»</a:t>
            </a:r>
          </a:p>
          <a:p>
            <a:pPr algn="ctr">
              <a:buNone/>
            </a:pPr>
            <a:r>
              <a:rPr lang="ru-RU" dirty="0" smtClean="0"/>
              <a:t>(Литературное чтение 2 класс)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r">
              <a:buNone/>
            </a:pPr>
            <a:r>
              <a:rPr lang="ru-RU" sz="2800" dirty="0" smtClean="0"/>
              <a:t>МБОУ « Школа № 46» г. Рязани</a:t>
            </a:r>
          </a:p>
          <a:p>
            <a:pPr algn="r">
              <a:buNone/>
            </a:pPr>
            <a:r>
              <a:rPr lang="ru-RU" sz="2800" dirty="0" smtClean="0"/>
              <a:t>учитель </a:t>
            </a:r>
            <a:r>
              <a:rPr lang="ru-RU" sz="2800" dirty="0" err="1" smtClean="0"/>
              <a:t>нач.классов</a:t>
            </a:r>
            <a:endParaRPr lang="ru-RU" sz="2800" dirty="0" smtClean="0"/>
          </a:p>
          <a:p>
            <a:pPr algn="r">
              <a:buNone/>
            </a:pPr>
            <a:r>
              <a:rPr lang="ru-RU" sz="2800" dirty="0" err="1" smtClean="0"/>
              <a:t>Таницына</a:t>
            </a:r>
            <a:r>
              <a:rPr lang="ru-RU" sz="2800" dirty="0" smtClean="0"/>
              <a:t> Н.М.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1\Desktop\лисиц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8072494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1\Desktop\лисят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85794"/>
            <a:ext cx="6716740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1\Desktop\мышкова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9438"/>
            <a:ext cx="7286676" cy="438113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500694" y="40005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53578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714753"/>
            <a:ext cx="8358246" cy="3143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/>
              <a:t>Мышкование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Основная пища лисы – грызуны. Чтобы насытиться, лисице надо поймать и съесть не менее двух десятков мышей и полёвок в день.</a:t>
            </a:r>
          </a:p>
          <a:p>
            <a:r>
              <a:rPr lang="ru-RU" sz="2000" dirty="0"/>
              <a:t>Один из самых характерных способов её охоты – </a:t>
            </a:r>
            <a:r>
              <a:rPr lang="ru-RU" sz="2000" dirty="0" err="1"/>
              <a:t>мышкование</a:t>
            </a:r>
            <a:r>
              <a:rPr lang="ru-RU" sz="2000" dirty="0"/>
              <a:t>. Наблюдать за мышкующей лисой –интереснее занятие . До того ловки, изящны, красивы и грациозны все её движения. Она то долго стоит или сидит на месте, без конца вынюхивая снег или землю, то прислушивается к шорохам, поворачивая голову к земле одним и другим ухом, всё время прядая ушами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1\Desktop\семейств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7715304" cy="44291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4357694"/>
            <a:ext cx="80724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брачный период вокруг самки собираются по несколько самцов. Лисицы в это время очень много двигаются, играют, активно преследуют друг друга. Самцы часто дерутся. Драки обычно носят ритуальный характер.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Щенков лисы вынашивают  примерно 2 месяца. На свет появляется от 4 до 8 беспомощных, слепых и глухих детёнышей. В отсутствие матери малыши всегда собираются в кучку: это позволяет им сохранять тепло, так как собственная терморегуляция развита у них ещё плохо.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1\Desktop\лис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7975" y="241300"/>
            <a:ext cx="6096000" cy="457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14546" y="528638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4786322"/>
            <a:ext cx="80724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Правил когда-то Новгородским княжеством </a:t>
            </a:r>
            <a:r>
              <a:rPr lang="ru-RU" sz="2000" dirty="0" err="1"/>
              <a:t>Патрикей</a:t>
            </a:r>
            <a:r>
              <a:rPr lang="ru-RU" sz="2000" dirty="0"/>
              <a:t>, и был он удивительно хитрым да изворотливым. С тех пор о хитрецах и стали говорить: Патрикеевич да Патрикеевна. Это имя пристало к лисе не зря: она действительно поразительно хитрый, сообразительный и ловкий зверь. Теперь и хитрых изворотливых людей иногда называют Лисами.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1\Desktop\сказ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550" y="428604"/>
            <a:ext cx="6096000" cy="4286280"/>
          </a:xfrm>
          <a:prstGeom prst="rect">
            <a:avLst/>
          </a:prstGeom>
          <a:noFill/>
        </p:spPr>
      </p:pic>
      <p:pic>
        <p:nvPicPr>
          <p:cNvPr id="6147" name="Picture 3" descr="C:\Users\11\Desktop\колобо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463793"/>
            <a:ext cx="5321308" cy="3990981"/>
          </a:xfrm>
          <a:prstGeom prst="rect">
            <a:avLst/>
          </a:prstGeom>
          <a:noFill/>
        </p:spPr>
      </p:pic>
      <p:pic>
        <p:nvPicPr>
          <p:cNvPr id="6148" name="Picture 4" descr="C:\Users\11\Desktop\сказки 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9887" y="3214686"/>
            <a:ext cx="3714776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1\Desktop\что нового узнали о лис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7194" y="928670"/>
            <a:ext cx="5920887" cy="4440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78706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Лиса в пословицах и поговорках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1. Лисонька – лиса! Шуба хороша, да </a:t>
            </a:r>
            <a:r>
              <a:rPr lang="ru-RU" sz="2000" dirty="0" err="1"/>
              <a:t>повадочки</a:t>
            </a:r>
            <a:r>
              <a:rPr lang="ru-RU" sz="2000" dirty="0"/>
              <a:t> плохи!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2. Лисой пройти – хитростью взять.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3. Назначили лису воеводой в лесу - пера много , а птицы нет.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4. Лиса живёт хитростью, а заяц - прыткостью.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5. Старая лиса рыльцем роет, а хвостом следы заметает.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6. Лиса придёт- и курица раскудахчется.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7. В глазах- как лисица, а за глазами – волк.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8. Лисица от дождя и под бороной ухоронится.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9. Лисичка всегда сытней волка бывает.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10. Всякая лисица свой хвост хвалит.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2910" y="4429132"/>
            <a:ext cx="6000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Приметы о лисе </a:t>
            </a:r>
            <a:br>
              <a:rPr lang="ru-RU" sz="2000" b="1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Лиса дорогу перебежала – быть беде.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Лисий лай услышать – к несчастью.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</TotalTime>
  <Words>125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К.Д. Ушинский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</dc:creator>
  <cp:lastModifiedBy>11</cp:lastModifiedBy>
  <cp:revision>4</cp:revision>
  <dcterms:created xsi:type="dcterms:W3CDTF">2014-05-06T17:21:08Z</dcterms:created>
  <dcterms:modified xsi:type="dcterms:W3CDTF">2015-09-03T17:24:58Z</dcterms:modified>
</cp:coreProperties>
</file>