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58AA3-59F7-4FC2-BA2B-BE4AEAABFB03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45E0-BFA6-4B7D-8E62-F28502069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CD813-77C0-46AB-94CD-7044DEB8AB09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21866-417F-476A-8910-CBA80C141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96DC-462F-4872-85EC-38BCBEAD0735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1103A-DB82-47BA-8EB4-5C51CE3DB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1196A-997B-4ABC-AF4A-E71FF48C5A81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56E7-7400-4AD7-B518-A8CA35A4A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AD764-3830-4A1D-8683-7CA6DF550F28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0937D-91EB-46CA-85F9-F3ABAE4F7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F46C-4C32-4D52-B873-88D3727364A6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AFBAA-15BC-40A3-9D75-3E6511D44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A4474-4891-440E-8A3D-4C5B75BCCA76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44AE7-181E-431B-9E33-B02440902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01278-BF10-4E28-9816-F1BA7F5B2AC8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5E59-EF07-4D75-B1B4-F5AE3AD1B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C7E0-6AE3-4382-8222-3126A1FEE30F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9E9EA-E353-4DEF-A680-C8344C908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67F14-D7C9-4D14-9C67-661053B95EC3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51E6-C735-4F91-B851-395E08C35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1C27-C844-4C89-A27D-5D08BD67037B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0A2E-6789-443D-954D-373F43669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65AE9-A122-4994-B2C6-4C248A29A673}" type="datetimeFigureOut">
              <a:rPr lang="ru-RU"/>
              <a:pPr>
                <a:defRPr/>
              </a:pPr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579B99-9CD5-4196-AEFB-4A65A1A00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476250"/>
            <a:ext cx="4038600" cy="6121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>
                <a:latin typeface="Palatino Linotype" pitchFamily="18" charset="0"/>
              </a:rPr>
              <a:t>а</a:t>
            </a:r>
            <a:r>
              <a:rPr lang="ru-RU" dirty="0" err="1" smtClean="0">
                <a:latin typeface="Palatino Linotype" pitchFamily="18" charset="0"/>
              </a:rPr>
              <a:t>постр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ф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хв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я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жалюз</a:t>
            </a:r>
            <a:r>
              <a:rPr lang="ru-RU" b="1" dirty="0" err="1" smtClean="0">
                <a:latin typeface="Palatino Linotype" pitchFamily="18" charset="0"/>
              </a:rPr>
              <a:t>И</a:t>
            </a:r>
            <a:endParaRPr lang="ru-RU" b="1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приобрет</a:t>
            </a:r>
            <a:r>
              <a:rPr lang="ru-RU" b="1" dirty="0" err="1" smtClean="0">
                <a:latin typeface="Palatino Linotype" pitchFamily="18" charset="0"/>
              </a:rPr>
              <a:t>Е</a:t>
            </a:r>
            <a:r>
              <a:rPr lang="ru-RU" dirty="0" err="1" smtClean="0">
                <a:latin typeface="Palatino Linotype" pitchFamily="18" charset="0"/>
              </a:rPr>
              <a:t>ние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сформир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ванный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бледн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endParaRPr lang="ru-RU" b="1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обесп</a:t>
            </a:r>
            <a:r>
              <a:rPr lang="ru-RU" b="1" dirty="0" err="1" smtClean="0">
                <a:latin typeface="Palatino Linotype" pitchFamily="18" charset="0"/>
              </a:rPr>
              <a:t>Е</a:t>
            </a:r>
            <a:r>
              <a:rPr lang="ru-RU" dirty="0" err="1" smtClean="0">
                <a:latin typeface="Palatino Linotype" pitchFamily="18" charset="0"/>
              </a:rPr>
              <a:t>чение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осв</a:t>
            </a:r>
            <a:r>
              <a:rPr lang="ru-RU" b="1" dirty="0" err="1" smtClean="0">
                <a:latin typeface="Palatino Linotype" pitchFamily="18" charset="0"/>
              </a:rPr>
              <a:t>Е</a:t>
            </a:r>
            <a:r>
              <a:rPr lang="ru-RU" dirty="0" err="1" smtClean="0">
                <a:latin typeface="Palatino Linotype" pitchFamily="18" charset="0"/>
              </a:rPr>
              <a:t>домиться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хл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пковый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подр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стковый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перен</a:t>
            </a:r>
            <a:r>
              <a:rPr lang="ru-RU" b="1" dirty="0" err="1" smtClean="0">
                <a:latin typeface="Palatino Linotype" pitchFamily="18" charset="0"/>
              </a:rPr>
              <a:t>Я</a:t>
            </a:r>
            <a:r>
              <a:rPr lang="ru-RU" dirty="0" err="1" smtClean="0">
                <a:latin typeface="Palatino Linotype" pitchFamily="18" charset="0"/>
              </a:rPr>
              <a:t>вший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жестк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endParaRPr lang="ru-RU" b="1" dirty="0">
              <a:latin typeface="Palatino Linotype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038600" cy="6121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уб</a:t>
            </a:r>
            <a:r>
              <a:rPr lang="ru-RU" b="1" dirty="0" err="1" smtClean="0">
                <a:latin typeface="Palatino Linotype" pitchFamily="18" charset="0"/>
              </a:rPr>
              <a:t>Ы</a:t>
            </a:r>
            <a:r>
              <a:rPr lang="ru-RU" dirty="0" err="1" smtClean="0">
                <a:latin typeface="Palatino Linotype" pitchFamily="18" charset="0"/>
              </a:rPr>
              <a:t>вший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занят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endParaRPr lang="ru-RU" b="1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балов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r>
              <a:rPr lang="ru-RU" dirty="0" err="1" smtClean="0">
                <a:latin typeface="Palatino Linotype" pitchFamily="18" charset="0"/>
              </a:rPr>
              <a:t>ть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прин</a:t>
            </a:r>
            <a:r>
              <a:rPr lang="ru-RU" b="1" dirty="0" err="1" smtClean="0">
                <a:latin typeface="Palatino Linotype" pitchFamily="18" charset="0"/>
              </a:rPr>
              <a:t>У</a:t>
            </a:r>
            <a:r>
              <a:rPr lang="ru-RU" dirty="0" err="1" smtClean="0">
                <a:latin typeface="Palatino Linotype" pitchFamily="18" charset="0"/>
              </a:rPr>
              <a:t>дить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бл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r>
              <a:rPr lang="ru-RU" dirty="0" err="1" smtClean="0">
                <a:latin typeface="Palatino Linotype" pitchFamily="18" charset="0"/>
              </a:rPr>
              <a:t>говест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гражд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r>
              <a:rPr lang="ru-RU" dirty="0" err="1" smtClean="0">
                <a:latin typeface="Palatino Linotype" pitchFamily="18" charset="0"/>
              </a:rPr>
              <a:t>нство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зав</a:t>
            </a:r>
            <a:r>
              <a:rPr lang="ru-RU" b="1" dirty="0" err="1" smtClean="0">
                <a:latin typeface="Palatino Linotype" pitchFamily="18" charset="0"/>
              </a:rPr>
              <a:t>И</a:t>
            </a:r>
            <a:r>
              <a:rPr lang="ru-RU" dirty="0" err="1" smtClean="0">
                <a:latin typeface="Palatino Linotype" pitchFamily="18" charset="0"/>
              </a:rPr>
              <a:t>дно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исч</a:t>
            </a:r>
            <a:r>
              <a:rPr lang="ru-RU" b="1" dirty="0" err="1" smtClean="0">
                <a:latin typeface="Palatino Linotype" pitchFamily="18" charset="0"/>
              </a:rPr>
              <a:t>Е</a:t>
            </a:r>
            <a:r>
              <a:rPr lang="ru-RU" dirty="0" err="1" smtClean="0">
                <a:latin typeface="Palatino Linotype" pitchFamily="18" charset="0"/>
              </a:rPr>
              <a:t>рпать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нефтепров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д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ср</a:t>
            </a:r>
            <a:r>
              <a:rPr lang="ru-RU" b="1" dirty="0" err="1" smtClean="0">
                <a:latin typeface="Palatino Linotype" pitchFamily="18" charset="0"/>
              </a:rPr>
              <a:t>Е</a:t>
            </a:r>
            <a:r>
              <a:rPr lang="ru-RU" dirty="0" err="1" smtClean="0">
                <a:latin typeface="Palatino Linotype" pitchFamily="18" charset="0"/>
              </a:rPr>
              <a:t>дства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фен</a:t>
            </a:r>
            <a:r>
              <a:rPr lang="ru-RU" b="1" dirty="0" err="1" smtClean="0">
                <a:latin typeface="Palatino Linotype" pitchFamily="18" charset="0"/>
              </a:rPr>
              <a:t>О</a:t>
            </a:r>
            <a:r>
              <a:rPr lang="ru-RU" dirty="0" err="1" smtClean="0">
                <a:latin typeface="Palatino Linotype" pitchFamily="18" charset="0"/>
              </a:rPr>
              <a:t>мен</a:t>
            </a:r>
            <a:endParaRPr lang="ru-RU" dirty="0" smtClean="0">
              <a:latin typeface="Palatino Linotyp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Palatino Linotype" pitchFamily="18" charset="0"/>
              </a:rPr>
              <a:t>занял</a:t>
            </a:r>
            <a:r>
              <a:rPr lang="ru-RU" b="1" dirty="0" err="1" smtClean="0">
                <a:latin typeface="Palatino Linotype" pitchFamily="18" charset="0"/>
              </a:rPr>
              <a:t>А</a:t>
            </a:r>
            <a:endParaRPr lang="ru-RU" b="1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Arial</vt:lpstr>
      <vt:lpstr>Palatino Linotype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User</cp:lastModifiedBy>
  <cp:revision>4</cp:revision>
  <dcterms:created xsi:type="dcterms:W3CDTF">2013-03-04T01:20:01Z</dcterms:created>
  <dcterms:modified xsi:type="dcterms:W3CDTF">2013-03-11T17:01:32Z</dcterms:modified>
</cp:coreProperties>
</file>