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60" r:id="rId5"/>
    <p:sldId id="270" r:id="rId6"/>
    <p:sldId id="272" r:id="rId7"/>
    <p:sldId id="273" r:id="rId8"/>
    <p:sldId id="274" r:id="rId9"/>
    <p:sldId id="276" r:id="rId10"/>
    <p:sldId id="278" r:id="rId11"/>
    <p:sldId id="280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C32F1-2D2A-4CD1-8936-FEB053488902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B2195-8D9C-446B-BD15-156FAA393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586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B2195-8D9C-446B-BD15-156FAA393A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B2195-8D9C-446B-BD15-156FAA393A0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717C-CF83-4CAA-80CA-9A2596010C7C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B6BD-B8DB-4367-AD46-73A1EFC3A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857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D25B-C7DF-408B-BFF6-6877F3D2CCB8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17383-9246-45F4-AE32-9F369F3A9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866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E66D-C158-4D31-AE23-ADE54FCAC16F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224D-61A1-4836-A3B8-9CFD779F7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575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4691-4A73-4AE3-A90C-351B54C7495E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B5CF-0A7F-4C81-A2FB-3C043E947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673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5471-95BC-4E21-B9FF-241B2B8766FF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EE72-5866-4684-A2A7-00FD0BF5E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670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23F6-92FA-4183-AF06-384660216AFC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C685-EA30-4508-B843-A24E85484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952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AF49-2606-437F-8210-BC50E1C2250E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A0FB-7014-4AB3-8AC4-FE806B362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659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E1D3-BED3-4A6D-B4DE-ACBB240FF562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6B9D-4D33-4A1B-A67C-85DA7FE4D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661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B99D-5547-437D-8DE9-C89101F83F01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353C-0CDB-41F0-9A6E-CE4D4C3A5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777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22A7-E4FE-4F29-B3F4-C3F648041239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9F20-3E9B-4552-94CD-7F18A83A3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3595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C2B0-2DA6-4A3E-9844-D19F20859806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E7C7-61B8-4CDC-B946-09E6FCAEC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800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16818-3F32-4B51-A08C-A92123B99FBA}" type="datetime1">
              <a:rPr lang="ru-RU" smtClean="0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635B03-F648-4BD0-8C8D-D86F9912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2016224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«Воспитание семейных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ценностей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452" y="3645024"/>
            <a:ext cx="8820472" cy="2592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«Ценность 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ценна только если её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ценят»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Брайан Дайсон </a:t>
            </a:r>
            <a:endParaRPr lang="en-US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03848" y="60212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4" name="Picture 6" descr="F:\Мои документы\Нравствен. ценности\Золотые сердечки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6976"/>
            <a:ext cx="1676400" cy="1733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pic>
        <p:nvPicPr>
          <p:cNvPr id="5" name="Picture 4" descr="x_e2f80a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876434">
            <a:off x="704261" y="820769"/>
            <a:ext cx="3372018" cy="274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63_0411_ro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1666">
            <a:off x="5355245" y="557017"/>
            <a:ext cx="3587433" cy="26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9133535713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30600"/>
            <a:ext cx="5219700" cy="29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5160f01ae361c2a7d66e521298289d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2656"/>
            <a:ext cx="820737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Семейные праздники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21 января - Международный день объятий      </a:t>
            </a:r>
          </a:p>
          <a:p>
            <a:r>
              <a:rPr lang="ru-RU" sz="2800" dirty="0" smtClean="0"/>
              <a:t>14 февраля - День святого Валентина</a:t>
            </a:r>
          </a:p>
          <a:p>
            <a:r>
              <a:rPr lang="ru-RU" sz="2800" dirty="0" smtClean="0"/>
              <a:t>8 марта - Международный женский день</a:t>
            </a:r>
          </a:p>
          <a:p>
            <a:r>
              <a:rPr lang="ru-RU" sz="2800" dirty="0" smtClean="0"/>
              <a:t>15 мая - Международный день семьи</a:t>
            </a:r>
          </a:p>
          <a:p>
            <a:r>
              <a:rPr lang="ru-RU" sz="2800" dirty="0" smtClean="0"/>
              <a:t>1 июня - День защиты детей</a:t>
            </a:r>
          </a:p>
          <a:p>
            <a:r>
              <a:rPr lang="ru-RU" sz="2800" dirty="0" smtClean="0"/>
              <a:t>6 июля - День поцелуев</a:t>
            </a:r>
          </a:p>
          <a:p>
            <a:r>
              <a:rPr lang="ru-RU" sz="2800" dirty="0" smtClean="0"/>
              <a:t>8 июля - День Петра и </a:t>
            </a:r>
            <a:r>
              <a:rPr lang="ru-RU" sz="2800" dirty="0" err="1" smtClean="0"/>
              <a:t>Февронии</a:t>
            </a:r>
            <a:r>
              <a:rPr lang="ru-RU" sz="2800" dirty="0" smtClean="0"/>
              <a:t>. Всероссийский </a:t>
            </a:r>
          </a:p>
          <a:p>
            <a:r>
              <a:rPr lang="ru-RU" sz="2800" dirty="0" smtClean="0"/>
              <a:t>день семьи, любви и верности</a:t>
            </a:r>
          </a:p>
          <a:p>
            <a:r>
              <a:rPr lang="ru-RU" sz="2800" dirty="0" smtClean="0"/>
              <a:t>27 ноября - День Матери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pic>
        <p:nvPicPr>
          <p:cNvPr id="5" name="Picture 4" descr="6de81904b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60441" cy="30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0050723222919_photoblog_daisy_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73463"/>
            <a:ext cx="4152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2ab86a015d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32048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Формы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785360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Проведение тематических классных часов с участием родителей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над мини-проектами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Диалоги с родителями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Родительские беседы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Совместные творческие вечера, праздники и экскурсии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Ролевые игры с психологом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600400"/>
          </a:xfrm>
        </p:spPr>
        <p:txBody>
          <a:bodyPr/>
          <a:lstStyle/>
          <a:p>
            <a:r>
              <a:rPr lang="ru-RU" sz="54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Указом Президента Российской Федерации от 01.01.2012 № 761 «О национальной стратегии действий в интересах детей на 2012 – 2017 годы» объявлен безусловный приоритет семьи и семейных ценностей, предусмотрено развитие государственной семейной политики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328793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Гундарева</a:t>
            </a:r>
            <a:r>
              <a:rPr lang="ru-RU" dirty="0" smtClean="0"/>
              <a:t> О. Н.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Счастлив тот, кто счастлив у себя дома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3402" y="3244334"/>
            <a:ext cx="2536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Л. Н. Толстой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40" y="29326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Выскажи своё мнение: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«Счастье – это….»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3599208" y="2378224"/>
            <a:ext cx="1872208" cy="16561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698340" y="5013175"/>
            <a:ext cx="1671659" cy="146640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67" y="4845498"/>
            <a:ext cx="1718433" cy="163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53" y="4814979"/>
            <a:ext cx="1753009" cy="166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0" y="1988840"/>
            <a:ext cx="1785636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61" y="1818393"/>
            <a:ext cx="1638739" cy="15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6361" y="3037602"/>
            <a:ext cx="123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Счастье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847" y="2668270"/>
            <a:ext cx="11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Карьера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3125" y="2483604"/>
            <a:ext cx="11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Семья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67436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Отдых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9854" y="556171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Дети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1478" y="5561710"/>
            <a:ext cx="120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Деньги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488006" y="2852936"/>
            <a:ext cx="1045655" cy="52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369999" y="3212976"/>
            <a:ext cx="1245799" cy="283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72366" y="4077072"/>
            <a:ext cx="1762529" cy="1007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3368" y="4077072"/>
            <a:ext cx="0" cy="688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168908" y="4077072"/>
            <a:ext cx="1779356" cy="1007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РиК\Pictures\Gifki\gifki цветы\Одуванчик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69" y="-87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1234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pic>
        <p:nvPicPr>
          <p:cNvPr id="3" name="Рисунок 2" descr="http://ds21ishim.ru/sites/default/files/happyfamil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61206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ЦЕННОСТИ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90336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- то, что человек особенно ценит в жизни, чему он придает особый, положительный жизненный смысл;</a:t>
            </a:r>
          </a:p>
          <a:p>
            <a:endParaRPr lang="ru-RU" sz="3000" dirty="0" smtClean="0"/>
          </a:p>
          <a:p>
            <a:r>
              <a:rPr lang="ru-RU" sz="3000" dirty="0" smtClean="0"/>
              <a:t>- значимость, польза, полезность</a:t>
            </a:r>
            <a:endParaRPr lang="ru-RU" sz="3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СЕМЕЙНЫЕ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ru-RU" sz="3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259632" y="1916113"/>
            <a:ext cx="7128792" cy="4681537"/>
          </a:xfrm>
        </p:spPr>
        <p:txBody>
          <a:bodyPr/>
          <a:lstStyle/>
          <a:p>
            <a:r>
              <a:rPr lang="ru-RU" sz="4000" dirty="0" smtClean="0"/>
              <a:t>Ценность </a:t>
            </a:r>
            <a:r>
              <a:rPr lang="ru-RU" sz="4000" dirty="0" err="1" smtClean="0"/>
              <a:t>родительства</a:t>
            </a:r>
            <a:endParaRPr lang="ru-RU" sz="4000" dirty="0" smtClean="0"/>
          </a:p>
          <a:p>
            <a:r>
              <a:rPr lang="ru-RU" sz="4000" dirty="0" smtClean="0"/>
              <a:t>Ценность родства</a:t>
            </a:r>
          </a:p>
          <a:p>
            <a:r>
              <a:rPr lang="ru-RU" sz="4000" dirty="0" smtClean="0"/>
              <a:t>Ценность супружества</a:t>
            </a:r>
          </a:p>
          <a:p>
            <a:r>
              <a:rPr lang="ru-RU" sz="4000" dirty="0" smtClean="0"/>
              <a:t>Ценность здоровья</a:t>
            </a:r>
          </a:p>
          <a:p>
            <a:r>
              <a:rPr lang="ru-RU" sz="4000" dirty="0" smtClean="0"/>
              <a:t>Обычаи и традиции</a:t>
            </a:r>
          </a:p>
          <a:p>
            <a:r>
              <a:rPr lang="ru-RU" sz="4000" dirty="0" smtClean="0"/>
              <a:t>Взгляды…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Семейные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это  обычные,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принятые в семье нормы, манеры  поведения, обычаи и взгляды, которые передаются из поколения в поколение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     Создание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   </a:t>
            </a:r>
            <a:r>
              <a:rPr lang="ru-RU" sz="3600" dirty="0" smtClean="0">
                <a:solidFill>
                  <a:srgbClr val="FF0000"/>
                </a:solidFill>
              </a:rPr>
              <a:t>генеалогического дерева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Гундарева О. Н.</a:t>
            </a:r>
            <a:endParaRPr lang="ru-RU"/>
          </a:p>
        </p:txBody>
      </p:sp>
      <p:pic>
        <p:nvPicPr>
          <p:cNvPr id="6" name="Picture 4" descr="69893534_4994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57606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2Эколог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222Экология</Template>
  <TotalTime>828</TotalTime>
  <Words>241</Words>
  <Application>Microsoft Office PowerPoint</Application>
  <PresentationFormat>Экран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222Экология</vt:lpstr>
      <vt:lpstr> «Воспитание семейных ценностей»</vt:lpstr>
      <vt:lpstr>Слайд 2</vt:lpstr>
      <vt:lpstr>Слайд 3</vt:lpstr>
      <vt:lpstr>Выскажи своё мнение: «Счастье – это….»</vt:lpstr>
      <vt:lpstr>Слайд 5</vt:lpstr>
      <vt:lpstr>                      ЦЕННОСТИ  </vt:lpstr>
      <vt:lpstr>                СЕМЕЙНЫЕ ЦЕННОСТИ</vt:lpstr>
      <vt:lpstr>           Семейные традиции</vt:lpstr>
      <vt:lpstr>             Создание                 генеалогического дерева</vt:lpstr>
      <vt:lpstr>Слайд 10</vt:lpstr>
      <vt:lpstr>          Семейные праздники</vt:lpstr>
      <vt:lpstr>Слайд 12</vt:lpstr>
      <vt:lpstr>         Формы работы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семейные ценности</dc:title>
  <dc:creator>РиК</dc:creator>
  <cp:lastModifiedBy>User</cp:lastModifiedBy>
  <cp:revision>49</cp:revision>
  <dcterms:created xsi:type="dcterms:W3CDTF">2012-08-24T10:12:57Z</dcterms:created>
  <dcterms:modified xsi:type="dcterms:W3CDTF">2013-11-04T17:14:48Z</dcterms:modified>
</cp:coreProperties>
</file>