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4C14AA-7433-4F8B-98A9-EBF57FD48A8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3427FA-ADA2-4E25-B503-907F4145E1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Междометие как часть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класс. Подготовила </a:t>
            </a:r>
            <a:r>
              <a:rPr lang="ru-RU" dirty="0" smtClean="0"/>
              <a:t>Берестовая Н. </a:t>
            </a:r>
            <a:r>
              <a:rPr lang="ru-RU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08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272926" cy="12492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Пользуясь опорными словами и фразами задайте вопрос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… морфология…</a:t>
            </a:r>
          </a:p>
          <a:p>
            <a:r>
              <a:rPr lang="ru-RU" b="1" dirty="0" smtClean="0"/>
              <a:t>… две группы…</a:t>
            </a:r>
          </a:p>
          <a:p>
            <a:r>
              <a:rPr lang="ru-RU" b="1" dirty="0" smtClean="0"/>
              <a:t>… признаки самостоятельных частей речи…</a:t>
            </a:r>
          </a:p>
          <a:p>
            <a:r>
              <a:rPr lang="ru-RU" b="1" dirty="0" smtClean="0"/>
              <a:t>… признаки служебных частей речи…</a:t>
            </a:r>
          </a:p>
          <a:p>
            <a:r>
              <a:rPr lang="ru-RU" b="1" dirty="0" smtClean="0"/>
              <a:t>… предлог…</a:t>
            </a:r>
          </a:p>
          <a:p>
            <a:r>
              <a:rPr lang="ru-RU" b="1" dirty="0" smtClean="0"/>
              <a:t>… союз…</a:t>
            </a:r>
          </a:p>
          <a:p>
            <a:r>
              <a:rPr lang="ru-RU" b="1" dirty="0" smtClean="0"/>
              <a:t>… частица…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168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 вас получилось: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Что такое морфология?</a:t>
            </a:r>
          </a:p>
          <a:p>
            <a:r>
              <a:rPr lang="ru-RU" b="1" dirty="0" smtClean="0"/>
              <a:t>На какие две группы можно разделить все части речи?</a:t>
            </a:r>
          </a:p>
          <a:p>
            <a:r>
              <a:rPr lang="ru-RU" b="1" dirty="0" smtClean="0"/>
              <a:t>Каковы признаки самостоятельных частей речи?</a:t>
            </a:r>
          </a:p>
          <a:p>
            <a:r>
              <a:rPr lang="ru-RU" b="1" dirty="0" smtClean="0"/>
              <a:t>Каковы признаки служебных частей речи?</a:t>
            </a:r>
          </a:p>
          <a:p>
            <a:r>
              <a:rPr lang="ru-RU" b="1" dirty="0" smtClean="0"/>
              <a:t>Какие служебные части речи вам известны?</a:t>
            </a:r>
          </a:p>
          <a:p>
            <a:r>
              <a:rPr lang="ru-RU" b="1" dirty="0" smtClean="0"/>
              <a:t>Что такое предлог?</a:t>
            </a:r>
          </a:p>
          <a:p>
            <a:r>
              <a:rPr lang="ru-RU" b="1" dirty="0" smtClean="0"/>
              <a:t>Что такое союз?</a:t>
            </a:r>
          </a:p>
          <a:p>
            <a:r>
              <a:rPr lang="ru-RU" b="1" dirty="0" smtClean="0"/>
              <a:t>Что такое частица?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458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6219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Выпишите самостоятельные и служебные части речи из предложений</a:t>
            </a:r>
            <a:endParaRPr lang="ru-RU" sz="3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О! Я люблю густые облака. (</a:t>
            </a:r>
            <a:r>
              <a:rPr lang="ru-RU" sz="2000" i="1" dirty="0" smtClean="0"/>
              <a:t>М. Лермонтов</a:t>
            </a:r>
          </a:p>
          <a:p>
            <a:r>
              <a:rPr lang="ru-RU" sz="2000" b="1" dirty="0" smtClean="0"/>
              <a:t>Ах, поля мои, борозды милые, хороши вы в печали своей. (</a:t>
            </a:r>
            <a:r>
              <a:rPr lang="ru-RU" sz="2000" i="1" dirty="0" smtClean="0"/>
              <a:t>С. Есенин</a:t>
            </a:r>
            <a:r>
              <a:rPr lang="ru-RU" sz="2000" b="1" dirty="0" smtClean="0"/>
              <a:t>)</a:t>
            </a:r>
          </a:p>
          <a:p>
            <a:r>
              <a:rPr lang="ru-RU" sz="2000" b="1" dirty="0" smtClean="0"/>
              <a:t>Чу, издали что-то неясное слышится.</a:t>
            </a:r>
          </a:p>
          <a:p>
            <a:pPr marL="68580" indent="0">
              <a:buNone/>
            </a:pPr>
            <a:r>
              <a:rPr lang="ru-RU" sz="2000" b="1" dirty="0" smtClean="0"/>
              <a:t>    А лес и вправду шумел, ох, и шумел же. (</a:t>
            </a:r>
            <a:r>
              <a:rPr lang="ru-RU" sz="2000" i="1" dirty="0" smtClean="0"/>
              <a:t>В. Короленко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2126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Какие слова не вошли ни в самостоятельные, ни в служебные части речи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817316"/>
          </a:xfrm>
        </p:spPr>
        <p:txBody>
          <a:bodyPr/>
          <a:lstStyle/>
          <a:p>
            <a:r>
              <a:rPr lang="ru-RU" b="1" dirty="0" smtClean="0"/>
              <a:t>Чу, ох, ах, о</a:t>
            </a:r>
          </a:p>
          <a:p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5958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Междометие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– это часть речи, которая выражает различные чувства и побуждения, но не называет их.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Производные и непроизводные междометия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Брось! Не надо об этом. (междометие </a:t>
            </a:r>
            <a:r>
              <a:rPr lang="ru-RU" i="1" dirty="0" smtClean="0"/>
              <a:t>брось</a:t>
            </a:r>
            <a:r>
              <a:rPr lang="ru-RU" b="1" dirty="0" smtClean="0"/>
              <a:t> производное, т.к. оно возникло из самостоятельной части речи - глагола)</a:t>
            </a:r>
          </a:p>
          <a:p>
            <a:endParaRPr lang="ru-RU" b="1" dirty="0"/>
          </a:p>
          <a:p>
            <a:r>
              <a:rPr lang="ru-RU" b="1" dirty="0" smtClean="0"/>
              <a:t>Чу, ах, ох, о –</a:t>
            </a:r>
            <a:r>
              <a:rPr lang="ru-RU" b="1" dirty="0" smtClean="0">
                <a:solidFill>
                  <a:srgbClr val="C00000"/>
                </a:solidFill>
              </a:rPr>
              <a:t> непроизводные междометия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8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Междометие не является членом предложения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Вот тебе на!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удивился Предлог</a:t>
            </a:r>
          </a:p>
          <a:p>
            <a:r>
              <a:rPr lang="ru-RU" b="1" dirty="0" smtClean="0"/>
              <a:t>Тьфу! Ерунда какая!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возмутилось Наречие</a:t>
            </a:r>
          </a:p>
          <a:p>
            <a:r>
              <a:rPr lang="ru-RU" b="1" dirty="0" smtClean="0"/>
              <a:t>Эге!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промолвил Союз</a:t>
            </a:r>
          </a:p>
          <a:p>
            <a:r>
              <a:rPr lang="ru-RU" b="1" dirty="0" smtClean="0"/>
              <a:t>Батюшки! Страсть! Ужас! Беда!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воскликнуло Существительное</a:t>
            </a:r>
          </a:p>
          <a:p>
            <a:r>
              <a:rPr lang="ru-RU" b="1" dirty="0" smtClean="0"/>
              <a:t>Прочь! Марш! Вон! 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закричал Глагол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42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280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Междометие как часть речи</vt:lpstr>
      <vt:lpstr>Пользуясь опорными словами и фразами задайте вопрос</vt:lpstr>
      <vt:lpstr>У вас получилось:</vt:lpstr>
      <vt:lpstr>Выпишите самостоятельные и служебные части речи из предложений</vt:lpstr>
      <vt:lpstr>Какие слова не вошли ни в самостоятельные, ни в служебные части речи</vt:lpstr>
      <vt:lpstr>Производные и непроизводные междометия</vt:lpstr>
      <vt:lpstr>Междометие не является членом предложения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Междометие как часть речи</dc:title>
  <dc:creator>Black.User</dc:creator>
  <cp:lastModifiedBy>Yulia</cp:lastModifiedBy>
  <cp:revision>4</cp:revision>
  <dcterms:created xsi:type="dcterms:W3CDTF">2012-09-07T14:27:39Z</dcterms:created>
  <dcterms:modified xsi:type="dcterms:W3CDTF">2013-02-04T17:19:19Z</dcterms:modified>
</cp:coreProperties>
</file>