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BD6B4-4A90-4514-BADA-E6ACE2FE7759}" type="datetimeFigureOut">
              <a:rPr lang="ru-RU" smtClean="0"/>
              <a:t>04.02.2013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D8A8-91AC-472B-835D-B4F8D6B2C7CD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BD6B4-4A90-4514-BADA-E6ACE2FE7759}" type="datetimeFigureOut">
              <a:rPr lang="ru-RU" smtClean="0"/>
              <a:t>04.02.2013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D8A8-91AC-472B-835D-B4F8D6B2C7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BD6B4-4A90-4514-BADA-E6ACE2FE7759}" type="datetimeFigureOut">
              <a:rPr lang="ru-RU" smtClean="0"/>
              <a:t>04.02.2013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D8A8-91AC-472B-835D-B4F8D6B2C7C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BD6B4-4A90-4514-BADA-E6ACE2FE7759}" type="datetimeFigureOut">
              <a:rPr lang="ru-RU" smtClean="0"/>
              <a:t>04.02.2013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D8A8-91AC-472B-835D-B4F8D6B2C7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BD6B4-4A90-4514-BADA-E6ACE2FE7759}" type="datetimeFigureOut">
              <a:rPr lang="ru-RU" smtClean="0"/>
              <a:t>04.02.2013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D8A8-91AC-472B-835D-B4F8D6B2C7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BD6B4-4A90-4514-BADA-E6ACE2FE7759}" type="datetimeFigureOut">
              <a:rPr lang="ru-RU" smtClean="0"/>
              <a:t>04.02.2013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D8A8-91AC-472B-835D-B4F8D6B2C7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BD6B4-4A90-4514-BADA-E6ACE2FE7759}" type="datetimeFigureOut">
              <a:rPr lang="ru-RU" smtClean="0"/>
              <a:t>04.02.2013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D8A8-91AC-472B-835D-B4F8D6B2C7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BD6B4-4A90-4514-BADA-E6ACE2FE7759}" type="datetimeFigureOut">
              <a:rPr lang="ru-RU" smtClean="0"/>
              <a:t>04.02.2013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D8A8-91AC-472B-835D-B4F8D6B2C7CD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BD6B4-4A90-4514-BADA-E6ACE2FE7759}" type="datetimeFigureOut">
              <a:rPr lang="ru-RU" smtClean="0"/>
              <a:t>04.02.2013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D8A8-91AC-472B-835D-B4F8D6B2C7CD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BD6B4-4A90-4514-BADA-E6ACE2FE7759}" type="datetimeFigureOut">
              <a:rPr lang="ru-RU" smtClean="0"/>
              <a:t>04.02.2013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D8A8-91AC-472B-835D-B4F8D6B2C7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BD6B4-4A90-4514-BADA-E6ACE2FE7759}" type="datetimeFigureOut">
              <a:rPr lang="ru-RU" smtClean="0"/>
              <a:t>04.02.2013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5D8A8-91AC-472B-835D-B4F8D6B2C7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78BD6B4-4A90-4514-BADA-E6ACE2FE7759}" type="datetimeFigureOut">
              <a:rPr lang="ru-RU" smtClean="0"/>
              <a:t>04.02.2013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6F5D8A8-91AC-472B-835D-B4F8D6B2C7C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Правила склонения числительных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87416" cy="1063352"/>
          </a:xfrm>
        </p:spPr>
        <p:txBody>
          <a:bodyPr/>
          <a:lstStyle/>
          <a:p>
            <a:r>
              <a:rPr lang="ru-RU" dirty="0" smtClean="0"/>
              <a:t>6 класс. </a:t>
            </a:r>
            <a:r>
              <a:rPr lang="ru-RU" smtClean="0"/>
              <a:t>Подготовила</a:t>
            </a:r>
          </a:p>
          <a:p>
            <a:r>
              <a:rPr lang="ru-RU" smtClean="0"/>
              <a:t> </a:t>
            </a:r>
            <a:r>
              <a:rPr lang="ru-RU" dirty="0" smtClean="0"/>
              <a:t>Берестовая Н. Г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6187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Сложные количественные числительные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В сложных количественных числительных склоняются обе части: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Триста – трехсот, тремстам, тремястами, о трехстах.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Шестьсот – шестисот, шестистам, шестьюстами, о шестистах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729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Составные количественные числительные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В составных количественны х числительных склоняется каждое слово:</a:t>
            </a:r>
            <a:endParaRPr lang="ru-RU" sz="3600" b="1" dirty="0" smtClean="0">
              <a:solidFill>
                <a:schemeClr val="tx1"/>
              </a:solidFill>
            </a:endParaRPr>
          </a:p>
          <a:p>
            <a:r>
              <a:rPr lang="ru-RU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четыреста пятьдесят два </a:t>
            </a:r>
            <a:r>
              <a:rPr lang="ru-RU" sz="3600" b="1" dirty="0" smtClean="0">
                <a:solidFill>
                  <a:schemeClr val="tx1"/>
                </a:solidFill>
              </a:rPr>
              <a:t>– четырехсот пятидесяти двух, четыремстам пятидесяти двум, четырьмястами пятьюдесятью двумя, о четырехстах пятидесяти двух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703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Составные порядковые числительные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В составных порядковых числительных склоняется только последнее слово:</a:t>
            </a:r>
          </a:p>
          <a:p>
            <a:endParaRPr lang="ru-RU" sz="3600" b="1" dirty="0" smtClean="0"/>
          </a:p>
          <a:p>
            <a:r>
              <a:rPr lang="ru-RU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Четыреста пятьдесят второй </a:t>
            </a:r>
            <a:r>
              <a:rPr lang="ru-RU" sz="3600" b="1" dirty="0" smtClean="0"/>
              <a:t>– </a:t>
            </a:r>
            <a:r>
              <a:rPr lang="ru-RU" sz="3600" b="1" dirty="0" smtClean="0">
                <a:solidFill>
                  <a:schemeClr val="tx1"/>
                </a:solidFill>
              </a:rPr>
              <a:t>четыреста пятьдесят </a:t>
            </a:r>
            <a:r>
              <a:rPr lang="ru-RU" sz="3600" i="1" dirty="0" smtClean="0">
                <a:solidFill>
                  <a:srgbClr val="C00000"/>
                </a:solidFill>
              </a:rPr>
              <a:t>второго</a:t>
            </a:r>
            <a:r>
              <a:rPr lang="ru-RU" sz="3600" b="1" dirty="0" smtClean="0">
                <a:solidFill>
                  <a:schemeClr val="tx1"/>
                </a:solidFill>
              </a:rPr>
              <a:t>, четыреста пятьдесят </a:t>
            </a:r>
            <a:r>
              <a:rPr lang="ru-RU" sz="3600" i="1" dirty="0" smtClean="0">
                <a:solidFill>
                  <a:srgbClr val="C00000"/>
                </a:solidFill>
              </a:rPr>
              <a:t>второму</a:t>
            </a:r>
            <a:r>
              <a:rPr lang="ru-RU" sz="3600" b="1" dirty="0" smtClean="0">
                <a:solidFill>
                  <a:schemeClr val="tx1"/>
                </a:solidFill>
              </a:rPr>
              <a:t>, четыреста пятьдесят </a:t>
            </a:r>
            <a:r>
              <a:rPr lang="ru-RU" sz="3600" dirty="0" smtClean="0">
                <a:solidFill>
                  <a:srgbClr val="C00000"/>
                </a:solidFill>
              </a:rPr>
              <a:t>вторым</a:t>
            </a:r>
            <a:r>
              <a:rPr lang="ru-RU" sz="3600" b="1" dirty="0" smtClean="0">
                <a:solidFill>
                  <a:schemeClr val="tx1"/>
                </a:solidFill>
              </a:rPr>
              <a:t>,</a:t>
            </a:r>
          </a:p>
          <a:p>
            <a:pPr marL="0" indent="0">
              <a:buNone/>
            </a:pPr>
            <a:r>
              <a:rPr lang="ru-RU" sz="3600" b="1" dirty="0">
                <a:solidFill>
                  <a:schemeClr val="tx1"/>
                </a:solidFill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</a:rPr>
              <a:t> о четыреста пятьдесят </a:t>
            </a:r>
            <a:r>
              <a:rPr lang="ru-RU" sz="3600" i="1" dirty="0" smtClean="0">
                <a:solidFill>
                  <a:srgbClr val="C00000"/>
                </a:solidFill>
              </a:rPr>
              <a:t>втором</a:t>
            </a:r>
          </a:p>
        </p:txBody>
      </p:sp>
    </p:spTree>
    <p:extLst>
      <p:ext uri="{BB962C8B-B14F-4D97-AF65-F5344CB8AC3E}">
        <p14:creationId xmlns:p14="http://schemas.microsoft.com/office/powerpoint/2010/main" val="577909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Исправьте ошибку в склонении числительного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И.п</a:t>
            </a: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 Пятьсот сорок три</a:t>
            </a:r>
          </a:p>
          <a:p>
            <a:r>
              <a:rPr lang="ru-RU" sz="4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Д.п</a:t>
            </a: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 Пятистам сорока трем</a:t>
            </a:r>
          </a:p>
          <a:p>
            <a:r>
              <a:rPr lang="ru-RU" sz="4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П.п</a:t>
            </a: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 О пятистах сорока трех</a:t>
            </a:r>
          </a:p>
          <a:p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Т.п. </a:t>
            </a:r>
            <a:r>
              <a:rPr lang="ru-RU" sz="4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Пятистами</a:t>
            </a:r>
            <a:r>
              <a:rPr lang="ru-RU" sz="4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сорока тремя</a:t>
            </a:r>
            <a:endParaRPr lang="ru-RU" sz="4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897268"/>
      </p:ext>
    </p:extLst>
  </p:cSld>
  <p:clrMapOvr>
    <a:masterClrMapping/>
  </p:clrMapOvr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15</TotalTime>
  <Words>136</Words>
  <Application>Microsoft Office PowerPoint</Application>
  <PresentationFormat>Экран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Паркет</vt:lpstr>
      <vt:lpstr>Правила склонения числительных</vt:lpstr>
      <vt:lpstr>Сложные количественные числительные</vt:lpstr>
      <vt:lpstr>Составные количественные числительные</vt:lpstr>
      <vt:lpstr>Составные порядковые числительные</vt:lpstr>
      <vt:lpstr>Исправьте ошибку в склонении числительного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склонения числительных</dc:title>
  <dc:creator>Black.User</dc:creator>
  <cp:lastModifiedBy>Yulia</cp:lastModifiedBy>
  <cp:revision>3</cp:revision>
  <dcterms:created xsi:type="dcterms:W3CDTF">2012-09-09T06:43:04Z</dcterms:created>
  <dcterms:modified xsi:type="dcterms:W3CDTF">2013-02-04T17:18:53Z</dcterms:modified>
</cp:coreProperties>
</file>