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2C541-BD0B-417A-A21E-5B5C113E819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95837E2-BE13-44B9-943B-14B8C1A8BB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Синонимы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класс. Подготовила </a:t>
            </a:r>
            <a:r>
              <a:rPr lang="ru-RU" dirty="0" smtClean="0"/>
              <a:t>Берестовая Н. </a:t>
            </a:r>
            <a:r>
              <a:rPr lang="ru-RU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07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среди данных слов синонимы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27604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Рука, зеленый, бояться, лапа, изумрудный, страшиться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404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40705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частью речи – одной и той же или разными – являются слова каждой пары?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060848"/>
            <a:ext cx="4901168" cy="18963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Рука </a:t>
            </a:r>
            <a:r>
              <a:rPr lang="ru-RU" sz="3200" dirty="0" smtClean="0"/>
              <a:t>–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лапа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Зеленый </a:t>
            </a:r>
            <a:r>
              <a:rPr lang="ru-RU" sz="3200" dirty="0" smtClean="0"/>
              <a:t>–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изумрудный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Бояться </a:t>
            </a:r>
            <a:r>
              <a:rPr lang="ru-RU" sz="3200" dirty="0" smtClean="0"/>
              <a:t>–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страшиться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2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обозначают слова каждой пары?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7520940" cy="28324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Рука </a:t>
            </a:r>
            <a:r>
              <a:rPr lang="ru-RU" sz="2400" dirty="0" smtClean="0"/>
              <a:t>–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лапа </a:t>
            </a:r>
            <a:r>
              <a:rPr lang="ru-RU" sz="2400" dirty="0" smtClean="0"/>
              <a:t>(имя существительное) обозначают один и тот же предмет;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Зеленый </a:t>
            </a:r>
            <a:r>
              <a:rPr lang="ru-RU" sz="2400" dirty="0" smtClean="0"/>
              <a:t>–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изумрудный </a:t>
            </a:r>
            <a:r>
              <a:rPr lang="ru-RU" sz="2400" dirty="0" smtClean="0"/>
              <a:t>(имя прилагательное) обозначают один и тот же признак;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Бояться </a:t>
            </a:r>
            <a:r>
              <a:rPr lang="ru-RU" sz="2400" dirty="0" smtClean="0"/>
              <a:t>–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страшиться </a:t>
            </a:r>
            <a:r>
              <a:rPr lang="ru-RU" sz="2400" dirty="0" smtClean="0"/>
              <a:t>(глагол) обозначают одно и то же действие.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5216765"/>
            <a:ext cx="60650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Синонимы - это слова одной и той же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части речи, которые обозначают одно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и то же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2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могут отличаться синонимы?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3"/>
            <a:ext cx="7520940" cy="3168352"/>
          </a:xfrm>
        </p:spPr>
        <p:txBody>
          <a:bodyPr/>
          <a:lstStyle/>
          <a:p>
            <a:r>
              <a:rPr lang="ru-RU" dirty="0" smtClean="0"/>
              <a:t>Слово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рука</a:t>
            </a:r>
            <a:r>
              <a:rPr lang="ru-RU" dirty="0" smtClean="0"/>
              <a:t> чаще употребляется в литературной речи, 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лапа</a:t>
            </a:r>
            <a:r>
              <a:rPr lang="ru-RU" dirty="0" smtClean="0"/>
              <a:t> – в разговорной.</a:t>
            </a:r>
          </a:p>
          <a:p>
            <a:r>
              <a:rPr lang="ru-RU" dirty="0" smtClean="0"/>
              <a:t>Слово </a:t>
            </a:r>
            <a:r>
              <a:rPr lang="ru-RU" dirty="0" smtClean="0">
                <a:solidFill>
                  <a:schemeClr val="accent4"/>
                </a:solidFill>
              </a:rPr>
              <a:t>зеленый</a:t>
            </a:r>
            <a:r>
              <a:rPr lang="ru-RU" dirty="0" smtClean="0"/>
              <a:t> обозначает цвет зелени, а слово </a:t>
            </a:r>
            <a:r>
              <a:rPr lang="ru-RU" dirty="0" smtClean="0">
                <a:solidFill>
                  <a:schemeClr val="accent4"/>
                </a:solidFill>
              </a:rPr>
              <a:t>изумрудный</a:t>
            </a:r>
            <a:r>
              <a:rPr lang="ru-RU" dirty="0" smtClean="0"/>
              <a:t> – ярко-зеленый цвет.</a:t>
            </a:r>
          </a:p>
          <a:p>
            <a:r>
              <a:rPr lang="ru-RU" dirty="0" smtClean="0"/>
              <a:t>Слово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бояться</a:t>
            </a:r>
            <a:r>
              <a:rPr lang="ru-RU" dirty="0" smtClean="0"/>
              <a:t> обозначает чувство страха, 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страшиться</a:t>
            </a:r>
            <a:r>
              <a:rPr lang="ru-RU" dirty="0" smtClean="0"/>
              <a:t> обозначает очень бояться.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5229200"/>
            <a:ext cx="56316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Синонимы - это слова одной и той же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части речи которые обозначают одно и то же,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но отличаются оттенками лексического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значения и употреблением в речи.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6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Найдите и исправьте ошибку в предложении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64904"/>
            <a:ext cx="7992888" cy="2304256"/>
          </a:xfrm>
        </p:spPr>
        <p:txBody>
          <a:bodyPr>
            <a:noAutofit/>
          </a:bodyPr>
          <a:lstStyle/>
          <a:p>
            <a:r>
              <a:rPr lang="ru-RU" sz="4400" dirty="0" smtClean="0"/>
              <a:t>Большие корабли бороздят большие моря и большие океаны.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9321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Правильным будет такой вариант: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13536" cy="2232248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0070C0"/>
                </a:solidFill>
              </a:rPr>
              <a:t>Большие</a:t>
            </a:r>
            <a:r>
              <a:rPr lang="ru-RU" sz="4400" dirty="0" smtClean="0"/>
              <a:t> корабли бороздят </a:t>
            </a:r>
            <a:r>
              <a:rPr lang="ru-RU" sz="4400" i="1" dirty="0" smtClean="0">
                <a:solidFill>
                  <a:srgbClr val="0070C0"/>
                </a:solidFill>
              </a:rPr>
              <a:t>огромные</a:t>
            </a:r>
            <a:r>
              <a:rPr lang="ru-RU" sz="4400" dirty="0" smtClean="0"/>
              <a:t> моря и </a:t>
            </a:r>
            <a:r>
              <a:rPr lang="ru-RU" sz="4400" i="1" dirty="0" smtClean="0">
                <a:solidFill>
                  <a:srgbClr val="0070C0"/>
                </a:solidFill>
              </a:rPr>
              <a:t>громадные</a:t>
            </a:r>
            <a:r>
              <a:rPr lang="ru-RU" sz="4400" dirty="0" smtClean="0"/>
              <a:t> океаны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5300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214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Синонимы</vt:lpstr>
      <vt:lpstr>Найди среди данных слов синонимы</vt:lpstr>
      <vt:lpstr>Какой частью речи – одной и той же или разными – являются слова каждой пары?</vt:lpstr>
      <vt:lpstr>Что обозначают слова каждой пары?</vt:lpstr>
      <vt:lpstr>Чем могут отличаться синонимы?</vt:lpstr>
      <vt:lpstr>Найдите и исправьте ошибку в предложении</vt:lpstr>
      <vt:lpstr>Правильным будет такой вариант: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Синонимы</dc:title>
  <dc:creator>Black.User</dc:creator>
  <cp:lastModifiedBy>Yulia</cp:lastModifiedBy>
  <cp:revision>4</cp:revision>
  <dcterms:created xsi:type="dcterms:W3CDTF">2012-09-05T14:25:55Z</dcterms:created>
  <dcterms:modified xsi:type="dcterms:W3CDTF">2013-02-04T17:16:39Z</dcterms:modified>
</cp:coreProperties>
</file>