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F3BC7C-4000-4772-BF36-F08E7A41B32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711AAA-69D4-4DE4-BA61-B782174A7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 слова. Словообразование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500570"/>
            <a:ext cx="7406640" cy="1752600"/>
          </a:xfrm>
        </p:spPr>
        <p:txBody>
          <a:bodyPr/>
          <a:lstStyle/>
          <a:p>
            <a:r>
              <a:rPr lang="ru-RU" dirty="0" smtClean="0"/>
              <a:t>Подготовка к ЕГЭ. Подготовила</a:t>
            </a:r>
            <a:r>
              <a:rPr lang="en-US" dirty="0" smtClean="0"/>
              <a:t> </a:t>
            </a:r>
            <a:r>
              <a:rPr lang="ru-RU" dirty="0" smtClean="0"/>
              <a:t>Берестовая Н.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695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повторить?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морфема? Какие морфемы вам известны?</a:t>
            </a:r>
          </a:p>
          <a:p>
            <a:r>
              <a:rPr lang="ru-RU" dirty="0" smtClean="0"/>
              <a:t>Какие способы словообразования существуют в русском языке?</a:t>
            </a:r>
          </a:p>
          <a:p>
            <a:r>
              <a:rPr lang="ru-RU" dirty="0" smtClean="0"/>
              <a:t>Как образуются сложные слова?</a:t>
            </a:r>
            <a:r>
              <a:rPr lang="ru-RU" dirty="0"/>
              <a:t> </a:t>
            </a:r>
            <a:r>
              <a:rPr lang="ru-RU" dirty="0" smtClean="0"/>
              <a:t>Что такое сложносокращенные слова?</a:t>
            </a:r>
          </a:p>
        </p:txBody>
      </p:sp>
    </p:spTree>
    <p:extLst>
      <p:ext uri="{BB962C8B-B14F-4D97-AF65-F5344CB8AC3E}">
        <p14:creationId xmlns:p14="http://schemas.microsoft.com/office/powerpoint/2010/main" xmlns="" val="370955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Морфемы – это минимальные значимые части слова – приставки, корни, суффиксы, окончания</a:t>
            </a:r>
          </a:p>
          <a:p>
            <a:r>
              <a:rPr lang="ru-RU" dirty="0" smtClean="0"/>
              <a:t>В каком случае слово разбито на морфемы правильно?</a:t>
            </a:r>
          </a:p>
          <a:p>
            <a:pPr marL="596646" indent="-514350">
              <a:buAutoNum type="arabicParenR"/>
            </a:pPr>
            <a:r>
              <a:rPr lang="ru-RU" dirty="0" smtClean="0"/>
              <a:t>у-</a:t>
            </a:r>
            <a:r>
              <a:rPr lang="ru-RU" dirty="0" err="1" smtClean="0"/>
              <a:t>чит</a:t>
            </a:r>
            <a:r>
              <a:rPr lang="ru-RU" dirty="0" smtClean="0"/>
              <a:t>-е-ль-ниц-а</a:t>
            </a:r>
          </a:p>
          <a:p>
            <a:pPr marL="596646" indent="-514350">
              <a:buAutoNum type="arabicParenR"/>
            </a:pPr>
            <a:r>
              <a:rPr lang="ru-RU" dirty="0" smtClean="0"/>
              <a:t>Учит-ель-ниц-а</a:t>
            </a:r>
          </a:p>
          <a:p>
            <a:pPr marL="596646" indent="-514350">
              <a:buAutoNum type="arabicParenR"/>
            </a:pPr>
            <a:r>
              <a:rPr lang="ru-RU" dirty="0" err="1" smtClean="0"/>
              <a:t>Уч</a:t>
            </a:r>
            <a:r>
              <a:rPr lang="ru-RU" dirty="0" smtClean="0"/>
              <a:t>-</a:t>
            </a:r>
            <a:r>
              <a:rPr lang="ru-RU" dirty="0" err="1" smtClean="0"/>
              <a:t>итель</a:t>
            </a:r>
            <a:r>
              <a:rPr lang="ru-RU" dirty="0" smtClean="0"/>
              <a:t>-н-</a:t>
            </a:r>
            <a:r>
              <a:rPr lang="ru-RU" dirty="0" err="1" smtClean="0"/>
              <a:t>иц</a:t>
            </a:r>
            <a:r>
              <a:rPr lang="ru-RU" dirty="0" smtClean="0"/>
              <a:t>-а</a:t>
            </a:r>
          </a:p>
          <a:p>
            <a:pPr marL="596646" indent="-514350">
              <a:buAutoNum type="arabicParenR"/>
            </a:pPr>
            <a:r>
              <a:rPr lang="ru-RU" dirty="0" err="1" smtClean="0"/>
              <a:t>Уч</a:t>
            </a:r>
            <a:r>
              <a:rPr lang="ru-RU" dirty="0" smtClean="0"/>
              <a:t>-и-</a:t>
            </a:r>
            <a:r>
              <a:rPr lang="ru-RU" dirty="0" err="1" smtClean="0"/>
              <a:t>тель</a:t>
            </a:r>
            <a:r>
              <a:rPr lang="ru-RU" dirty="0" smtClean="0"/>
              <a:t>-ниц-а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3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72896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слово образовано приставочно-суффиксальным способом?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Беспризорник</a:t>
            </a:r>
          </a:p>
          <a:p>
            <a:pPr marL="596646" indent="-514350">
              <a:buAutoNum type="arabicParenR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Пододеяльник</a:t>
            </a:r>
          </a:p>
          <a:p>
            <a:pPr marL="596646" indent="-514350">
              <a:buAutoNum type="arabicParenR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Укрепление</a:t>
            </a:r>
          </a:p>
          <a:p>
            <a:pPr marL="596646" indent="-514350">
              <a:buAutoNum type="arabicParenR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Безопасный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351185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Чтобы не ошибиться в словообразовательном разборе, проверьте сначала, не могут ли эти слова быть образованы приставочным или суффиксальным способом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24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слово образовано с помощью сложения?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AutoNum type="arabicParenR"/>
            </a:pPr>
            <a:r>
              <a:rPr lang="ru-RU" dirty="0" smtClean="0"/>
              <a:t>Вузовский</a:t>
            </a:r>
          </a:p>
          <a:p>
            <a:pPr marL="596646" indent="-514350">
              <a:buAutoNum type="arabicParenR"/>
            </a:pPr>
            <a:r>
              <a:rPr lang="ru-RU" dirty="0" smtClean="0"/>
              <a:t>Пулеметчик</a:t>
            </a:r>
          </a:p>
          <a:p>
            <a:pPr marL="596646" indent="-514350">
              <a:buAutoNum type="arabicParenR"/>
            </a:pPr>
            <a:r>
              <a:rPr lang="ru-RU" dirty="0" smtClean="0"/>
              <a:t>Новостройка</a:t>
            </a:r>
          </a:p>
          <a:p>
            <a:pPr marL="596646" indent="-514350">
              <a:buAutoNum type="arabicParenR"/>
            </a:pPr>
            <a:r>
              <a:rPr lang="ru-RU" dirty="0" smtClean="0"/>
              <a:t>Профсоюзный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Сложение нужно отличать от суффиксального способа словообразования, когда производящей основой становится сложная основа </a:t>
            </a:r>
          </a:p>
          <a:p>
            <a:pPr marL="82296" indent="0">
              <a:buNone/>
            </a:pPr>
            <a:r>
              <a:rPr lang="ru-RU" dirty="0" smtClean="0"/>
              <a:t>лесопарк</a:t>
            </a:r>
            <a:r>
              <a:rPr lang="ru-RU" b="1" dirty="0" smtClean="0">
                <a:solidFill>
                  <a:srgbClr val="FF0000"/>
                </a:solidFill>
              </a:rPr>
              <a:t>ов</a:t>
            </a:r>
            <a:r>
              <a:rPr lang="ru-RU" dirty="0" smtClean="0"/>
              <a:t>ый- от лесопарк (суффиксальный)</a:t>
            </a:r>
          </a:p>
        </p:txBody>
      </p:sp>
    </p:spTree>
    <p:extLst>
      <p:ext uri="{BB962C8B-B14F-4D97-AF65-F5344CB8AC3E}">
        <p14:creationId xmlns:p14="http://schemas.microsoft.com/office/powerpoint/2010/main" xmlns="" val="140041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137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Состав слова. Словообразование</vt:lpstr>
      <vt:lpstr>Что нужно повторить?</vt:lpstr>
      <vt:lpstr>Подсказка</vt:lpstr>
      <vt:lpstr>Какое слово образовано приставочно-суффиксальным способом?</vt:lpstr>
      <vt:lpstr>Подсказка</vt:lpstr>
      <vt:lpstr>Какое слово образовано с помощью сложения?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слова. Словообразование</dc:title>
  <dc:creator>Black.User</dc:creator>
  <cp:lastModifiedBy>Учитель</cp:lastModifiedBy>
  <cp:revision>4</cp:revision>
  <dcterms:created xsi:type="dcterms:W3CDTF">2012-09-07T14:55:14Z</dcterms:created>
  <dcterms:modified xsi:type="dcterms:W3CDTF">2013-02-11T09:48:31Z</dcterms:modified>
</cp:coreProperties>
</file>