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4" r:id="rId2"/>
    <p:sldId id="256" r:id="rId3"/>
    <p:sldId id="293" r:id="rId4"/>
    <p:sldId id="279" r:id="rId5"/>
    <p:sldId id="280" r:id="rId6"/>
    <p:sldId id="281" r:id="rId7"/>
    <p:sldId id="273" r:id="rId8"/>
    <p:sldId id="258" r:id="rId9"/>
    <p:sldId id="261" r:id="rId10"/>
    <p:sldId id="262" r:id="rId11"/>
    <p:sldId id="263" r:id="rId12"/>
    <p:sldId id="268" r:id="rId13"/>
    <p:sldId id="269" r:id="rId14"/>
    <p:sldId id="270" r:id="rId15"/>
    <p:sldId id="259" r:id="rId16"/>
    <p:sldId id="260" r:id="rId17"/>
    <p:sldId id="264" r:id="rId18"/>
    <p:sldId id="265" r:id="rId19"/>
    <p:sldId id="266" r:id="rId20"/>
    <p:sldId id="267" r:id="rId21"/>
    <p:sldId id="285" r:id="rId22"/>
    <p:sldId id="286" r:id="rId23"/>
    <p:sldId id="287" r:id="rId24"/>
    <p:sldId id="291" r:id="rId25"/>
    <p:sldId id="292" r:id="rId26"/>
    <p:sldId id="274" r:id="rId27"/>
    <p:sldId id="275" r:id="rId28"/>
    <p:sldId id="276" r:id="rId29"/>
    <p:sldId id="277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99FF"/>
    <a:srgbClr val="FF0066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453" autoAdjust="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ED11F-43D7-422A-9364-DA52C1628D71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0"/>
      <dgm:spPr/>
      <dgm:t>
        <a:bodyPr/>
        <a:lstStyle/>
        <a:p>
          <a:endParaRPr lang="ru-RU"/>
        </a:p>
      </dgm:t>
    </dgm:pt>
    <dgm:pt modelId="{723E98A6-EA3E-4CF2-9A63-70C76D506ED3}">
      <dgm:prSet phldrT="[Текст]" phldr="1"/>
      <dgm:spPr/>
      <dgm:t>
        <a:bodyPr/>
        <a:lstStyle/>
        <a:p>
          <a:endParaRPr lang="ru-RU" dirty="0"/>
        </a:p>
      </dgm:t>
    </dgm:pt>
    <dgm:pt modelId="{DB229BC4-11EB-4A61-B33C-3AD427A3BA42}" type="parTrans" cxnId="{115F7502-9FFC-40F5-AFE8-742FD166ADD7}">
      <dgm:prSet/>
      <dgm:spPr/>
      <dgm:t>
        <a:bodyPr/>
        <a:lstStyle/>
        <a:p>
          <a:endParaRPr lang="ru-RU"/>
        </a:p>
      </dgm:t>
    </dgm:pt>
    <dgm:pt modelId="{A86B37DA-B59A-43F8-96BA-1DAFEACEAF37}" type="sibTrans" cxnId="{115F7502-9FFC-40F5-AFE8-742FD166ADD7}">
      <dgm:prSet/>
      <dgm:spPr/>
      <dgm:t>
        <a:bodyPr/>
        <a:lstStyle/>
        <a:p>
          <a:endParaRPr lang="ru-RU"/>
        </a:p>
      </dgm:t>
    </dgm:pt>
    <dgm:pt modelId="{A807BC06-4B37-4ED1-BC8F-600D0BE34AEA}">
      <dgm:prSet phldrT="[Текст]" phldr="1"/>
      <dgm:spPr/>
      <dgm:t>
        <a:bodyPr/>
        <a:lstStyle/>
        <a:p>
          <a:endParaRPr lang="ru-RU" dirty="0"/>
        </a:p>
      </dgm:t>
    </dgm:pt>
    <dgm:pt modelId="{D2E87EB6-D086-44C3-BDB8-B84F6B756BCC}" type="parTrans" cxnId="{DDF55E54-13A0-45BB-8A0F-162D0D535863}">
      <dgm:prSet/>
      <dgm:spPr/>
      <dgm:t>
        <a:bodyPr/>
        <a:lstStyle/>
        <a:p>
          <a:endParaRPr lang="ru-RU"/>
        </a:p>
      </dgm:t>
    </dgm:pt>
    <dgm:pt modelId="{F55AC3B8-6078-414D-AFB7-1296C6C7E01D}" type="sibTrans" cxnId="{DDF55E54-13A0-45BB-8A0F-162D0D535863}">
      <dgm:prSet/>
      <dgm:spPr/>
      <dgm:t>
        <a:bodyPr/>
        <a:lstStyle/>
        <a:p>
          <a:endParaRPr lang="ru-RU"/>
        </a:p>
      </dgm:t>
    </dgm:pt>
    <dgm:pt modelId="{9FEC1A8A-125C-4E59-9A73-F81AEE66948C}">
      <dgm:prSet phldrT="[Текст]" phldr="1"/>
      <dgm:spPr/>
      <dgm:t>
        <a:bodyPr/>
        <a:lstStyle/>
        <a:p>
          <a:endParaRPr lang="ru-RU" dirty="0"/>
        </a:p>
      </dgm:t>
    </dgm:pt>
    <dgm:pt modelId="{8ECAC2FD-55AF-4235-814B-8EDEA5B67014}" type="parTrans" cxnId="{4422B053-F24C-4293-8B3D-B2F30AB1B504}">
      <dgm:prSet/>
      <dgm:spPr/>
      <dgm:t>
        <a:bodyPr/>
        <a:lstStyle/>
        <a:p>
          <a:endParaRPr lang="ru-RU"/>
        </a:p>
      </dgm:t>
    </dgm:pt>
    <dgm:pt modelId="{7562FB1C-D1BA-4967-A15B-C85308EF9534}" type="sibTrans" cxnId="{4422B053-F24C-4293-8B3D-B2F30AB1B504}">
      <dgm:prSet/>
      <dgm:spPr/>
      <dgm:t>
        <a:bodyPr/>
        <a:lstStyle/>
        <a:p>
          <a:endParaRPr lang="ru-RU"/>
        </a:p>
      </dgm:t>
    </dgm:pt>
    <dgm:pt modelId="{CD65AF20-25EF-439D-BB19-D3E0A48B15D7}" type="pres">
      <dgm:prSet presAssocID="{83CED11F-43D7-422A-9364-DA52C1628D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B8DB9-E2F7-4A7E-AB56-24BE7006F0DF}" type="pres">
      <dgm:prSet presAssocID="{723E98A6-EA3E-4CF2-9A63-70C76D506ED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8E5E2-FF09-4161-82DD-336EDD0A9991}" type="pres">
      <dgm:prSet presAssocID="{A86B37DA-B59A-43F8-96BA-1DAFEACEAF37}" presName="parTxOnlySpace" presStyleCnt="0"/>
      <dgm:spPr/>
    </dgm:pt>
    <dgm:pt modelId="{DA8E47DB-E1B7-4F0B-A454-A3F89EE417E9}" type="pres">
      <dgm:prSet presAssocID="{A807BC06-4B37-4ED1-BC8F-600D0BE34AE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0321E-4B6B-484C-896D-7AB60182A1C6}" type="pres">
      <dgm:prSet presAssocID="{F55AC3B8-6078-414D-AFB7-1296C6C7E01D}" presName="parTxOnlySpace" presStyleCnt="0"/>
      <dgm:spPr/>
    </dgm:pt>
    <dgm:pt modelId="{E0569BE4-2AFA-4E24-A959-0EAD743EF5C5}" type="pres">
      <dgm:prSet presAssocID="{9FEC1A8A-125C-4E59-9A73-F81AEE66948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2B073-0B49-4F22-8137-3D6194E54D6D}" type="presOf" srcId="{723E98A6-EA3E-4CF2-9A63-70C76D506ED3}" destId="{2A0B8DB9-E2F7-4A7E-AB56-24BE7006F0DF}" srcOrd="0" destOrd="0" presId="urn:microsoft.com/office/officeart/2005/8/layout/chevron1"/>
    <dgm:cxn modelId="{A53C7C85-EF51-4373-ABFB-F4683A812C68}" type="presOf" srcId="{9FEC1A8A-125C-4E59-9A73-F81AEE66948C}" destId="{E0569BE4-2AFA-4E24-A959-0EAD743EF5C5}" srcOrd="0" destOrd="0" presId="urn:microsoft.com/office/officeart/2005/8/layout/chevron1"/>
    <dgm:cxn modelId="{898C5424-772C-4D6C-9D80-24420FDD498B}" type="presOf" srcId="{A807BC06-4B37-4ED1-BC8F-600D0BE34AEA}" destId="{DA8E47DB-E1B7-4F0B-A454-A3F89EE417E9}" srcOrd="0" destOrd="0" presId="urn:microsoft.com/office/officeart/2005/8/layout/chevron1"/>
    <dgm:cxn modelId="{DDF55E54-13A0-45BB-8A0F-162D0D535863}" srcId="{83CED11F-43D7-422A-9364-DA52C1628D71}" destId="{A807BC06-4B37-4ED1-BC8F-600D0BE34AEA}" srcOrd="1" destOrd="0" parTransId="{D2E87EB6-D086-44C3-BDB8-B84F6B756BCC}" sibTransId="{F55AC3B8-6078-414D-AFB7-1296C6C7E01D}"/>
    <dgm:cxn modelId="{115F7502-9FFC-40F5-AFE8-742FD166ADD7}" srcId="{83CED11F-43D7-422A-9364-DA52C1628D71}" destId="{723E98A6-EA3E-4CF2-9A63-70C76D506ED3}" srcOrd="0" destOrd="0" parTransId="{DB229BC4-11EB-4A61-B33C-3AD427A3BA42}" sibTransId="{A86B37DA-B59A-43F8-96BA-1DAFEACEAF37}"/>
    <dgm:cxn modelId="{F41576F1-919A-4292-A005-B864E594FEB4}" type="presOf" srcId="{83CED11F-43D7-422A-9364-DA52C1628D71}" destId="{CD65AF20-25EF-439D-BB19-D3E0A48B15D7}" srcOrd="0" destOrd="0" presId="urn:microsoft.com/office/officeart/2005/8/layout/chevron1"/>
    <dgm:cxn modelId="{4422B053-F24C-4293-8B3D-B2F30AB1B504}" srcId="{83CED11F-43D7-422A-9364-DA52C1628D71}" destId="{9FEC1A8A-125C-4E59-9A73-F81AEE66948C}" srcOrd="2" destOrd="0" parTransId="{8ECAC2FD-55AF-4235-814B-8EDEA5B67014}" sibTransId="{7562FB1C-D1BA-4967-A15B-C85308EF9534}"/>
    <dgm:cxn modelId="{2C9A5526-3BF5-40D4-B21E-9A4E6AD0A79B}" type="presParOf" srcId="{CD65AF20-25EF-439D-BB19-D3E0A48B15D7}" destId="{2A0B8DB9-E2F7-4A7E-AB56-24BE7006F0DF}" srcOrd="0" destOrd="0" presId="urn:microsoft.com/office/officeart/2005/8/layout/chevron1"/>
    <dgm:cxn modelId="{A2FF8EFA-7A54-450B-98B1-35C5FD9034B1}" type="presParOf" srcId="{CD65AF20-25EF-439D-BB19-D3E0A48B15D7}" destId="{FCC8E5E2-FF09-4161-82DD-336EDD0A9991}" srcOrd="1" destOrd="0" presId="urn:microsoft.com/office/officeart/2005/8/layout/chevron1"/>
    <dgm:cxn modelId="{DD545D0E-1827-4EA3-90AB-46614E91FFE4}" type="presParOf" srcId="{CD65AF20-25EF-439D-BB19-D3E0A48B15D7}" destId="{DA8E47DB-E1B7-4F0B-A454-A3F89EE417E9}" srcOrd="2" destOrd="0" presId="urn:microsoft.com/office/officeart/2005/8/layout/chevron1"/>
    <dgm:cxn modelId="{E07686E3-5AB7-4D3D-BD82-8424DB4F3DFE}" type="presParOf" srcId="{CD65AF20-25EF-439D-BB19-D3E0A48B15D7}" destId="{92F0321E-4B6B-484C-896D-7AB60182A1C6}" srcOrd="3" destOrd="0" presId="urn:microsoft.com/office/officeart/2005/8/layout/chevron1"/>
    <dgm:cxn modelId="{98590BB2-95B0-4ABB-BC20-137A2A50985F}" type="presParOf" srcId="{CD65AF20-25EF-439D-BB19-D3E0A48B15D7}" destId="{E0569BE4-2AFA-4E24-A959-0EAD743EF5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0B8DB9-E2F7-4A7E-AB56-24BE7006F0DF}">
      <dsp:nvSpPr>
        <dsp:cNvPr id="0" name=""/>
        <dsp:cNvSpPr/>
      </dsp:nvSpPr>
      <dsp:spPr>
        <a:xfrm>
          <a:off x="2447" y="1787863"/>
          <a:ext cx="2981440" cy="11925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447" y="1787863"/>
        <a:ext cx="2981440" cy="1192576"/>
      </dsp:txXfrm>
    </dsp:sp>
    <dsp:sp modelId="{DA8E47DB-E1B7-4F0B-A454-A3F89EE417E9}">
      <dsp:nvSpPr>
        <dsp:cNvPr id="0" name=""/>
        <dsp:cNvSpPr/>
      </dsp:nvSpPr>
      <dsp:spPr>
        <a:xfrm>
          <a:off x="2685743" y="1787863"/>
          <a:ext cx="2981440" cy="11925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685743" y="1787863"/>
        <a:ext cx="2981440" cy="1192576"/>
      </dsp:txXfrm>
    </dsp:sp>
    <dsp:sp modelId="{E0569BE4-2AFA-4E24-A959-0EAD743EF5C5}">
      <dsp:nvSpPr>
        <dsp:cNvPr id="0" name=""/>
        <dsp:cNvSpPr/>
      </dsp:nvSpPr>
      <dsp:spPr>
        <a:xfrm>
          <a:off x="5369040" y="1787863"/>
          <a:ext cx="2981440" cy="11925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369040" y="1787863"/>
        <a:ext cx="2981440" cy="119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E9A20-1707-4890-880A-7A5A7F99259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2F27-B27E-470C-BBAC-EB06C17A9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2F27-B27E-470C-BBAC-EB06C17A9B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 descr="Надпись"/>
          <p:cNvSpPr txBox="1">
            <a:spLocks/>
          </p:cNvSpPr>
          <p:nvPr/>
        </p:nvSpPr>
        <p:spPr>
          <a:xfrm>
            <a:off x="467544" y="1700808"/>
            <a:ext cx="8280920" cy="446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smtClean="0"/>
              <a:t>Надпись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7"/>
            <a:ext cx="7268344" cy="11521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1397000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0B15C-CCF2-4A72-936F-023FC527B512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06B5-476E-404D-9620-42D9E4D6F70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Графический объект1"/>
          <p:cNvPicPr/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100352" y="102284"/>
            <a:ext cx="1583266" cy="7239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cer\Desktop\&#1088;&#1072;&#1073;&#1086;&#1090;&#1072;\&#1087;&#1077;&#1089;&#1085;&#1080;\spokoynoy_nochi_malyshi_-_spyat_ustalye_igrushki....mp3" TargetMode="External"/><Relationship Id="rId1" Type="http://schemas.openxmlformats.org/officeDocument/2006/relationships/audio" Target="file:///C:\Users\Acer\Desktop\spokoynoy_nochi_malyshi_-_spyat_ustalye_igrushki..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spokoynoy_nochi_malyshi_-_spyat_ustalye_igrushki...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1600" y="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Acer\Desktop\работа\1303819280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264801" cy="6858000"/>
          </a:xfrm>
          <a:prstGeom prst="rect">
            <a:avLst/>
          </a:prstGeom>
          <a:noFill/>
        </p:spPr>
      </p:pic>
      <p:pic>
        <p:nvPicPr>
          <p:cNvPr id="6" name="spokoynoy_nochi_malyshi_-_spyat_ustalye_igrushki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72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работа\79890629_3911698_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60800"/>
            <a:ext cx="9525" cy="4763"/>
          </a:xfrm>
          <a:prstGeom prst="rect">
            <a:avLst/>
          </a:prstGeom>
          <a:noFill/>
        </p:spPr>
      </p:pic>
      <p:pic>
        <p:nvPicPr>
          <p:cNvPr id="6147" name="Picture 3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6148" name="Picture 4" descr="C:\Users\Acer\Desktop\работа\barsuk-y-ok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cer\Desktop\работа\1337079593_133698122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работа\1328902993_4spyas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работа\1328902920_2spyas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cer\Desktop\работа\1328902874_23spyas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работа\72243742_1300480737_34460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4099" name="Picture 3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4100" name="Picture 4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4101" name="Picture 5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4102" name="Picture 6" descr="C:\Users\Acer\Desktop\работа\1268302733_1268164234_4068996309_72801f132c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работа\1268164279_637bb4f770c6f48485fe10b8f02f09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работа\1296225704_1258098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работа\1284420671_pushistiki-(www.votrube.ru)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ПОЧЕМУ МЫ  СПИМ ?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cer\Desktop\работа\32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340768"/>
            <a:ext cx="734481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работа\skzh-25-05-620x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sverchok_kartinki_foto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shelfordella_tar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614363"/>
            <a:ext cx="7496175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Ow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6850"/>
            <a:ext cx="7620000" cy="646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127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Перед сном нельзя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sz="4400" b="1" dirty="0" smtClean="0">
                <a:solidFill>
                  <a:srgbClr val="00B050"/>
                </a:solidFill>
              </a:rPr>
              <a:t>Переедать</a:t>
            </a:r>
          </a:p>
          <a:p>
            <a:pPr algn="l">
              <a:buFontTx/>
              <a:buChar char="-"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Играть в шумные игры, прыгать и бегать</a:t>
            </a:r>
          </a:p>
          <a:p>
            <a:pPr algn="l">
              <a:buFontTx/>
              <a:buChar char="-"/>
            </a:pPr>
            <a:r>
              <a:rPr lang="ru-RU" sz="4400" b="1" dirty="0" smtClean="0">
                <a:solidFill>
                  <a:srgbClr val="7030A0"/>
                </a:solidFill>
              </a:rPr>
              <a:t> Долго смотреть телевизор,  особенно страшные фильмы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Перед сном нужно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</a:t>
            </a:r>
            <a:r>
              <a:rPr lang="ru-RU" sz="4000" b="1" dirty="0" smtClean="0">
                <a:solidFill>
                  <a:srgbClr val="99CC00"/>
                </a:solidFill>
              </a:rPr>
              <a:t>почистить зубы и умыться</a:t>
            </a:r>
          </a:p>
          <a:p>
            <a:pPr algn="l"/>
            <a:r>
              <a:rPr lang="ru-RU" sz="4000" b="1" dirty="0" smtClean="0"/>
              <a:t>-</a:t>
            </a:r>
            <a:r>
              <a:rPr lang="ru-RU" sz="4000" b="1" dirty="0" smtClean="0">
                <a:solidFill>
                  <a:srgbClr val="FF0066"/>
                </a:solidFill>
              </a:rPr>
              <a:t>проветрить комнату</a:t>
            </a:r>
          </a:p>
          <a:p>
            <a:pPr algn="l"/>
            <a:r>
              <a:rPr lang="ru-RU" sz="4000" b="1" dirty="0" smtClean="0"/>
              <a:t>-</a:t>
            </a:r>
            <a:r>
              <a:rPr lang="ru-RU" sz="4000" b="1" dirty="0" smtClean="0">
                <a:solidFill>
                  <a:srgbClr val="3399FF"/>
                </a:solidFill>
              </a:rPr>
              <a:t>можно почитать книгу</a:t>
            </a:r>
          </a:p>
          <a:p>
            <a:pPr algn="l"/>
            <a:r>
              <a:rPr lang="ru-RU" sz="4000" b="1" dirty="0" smtClean="0"/>
              <a:t>-</a:t>
            </a:r>
            <a:r>
              <a:rPr lang="ru-RU" sz="4000" b="1" dirty="0" smtClean="0">
                <a:solidFill>
                  <a:srgbClr val="00B050"/>
                </a:solidFill>
              </a:rPr>
              <a:t>сложить одежду</a:t>
            </a:r>
          </a:p>
          <a:p>
            <a:pPr algn="l"/>
            <a:r>
              <a:rPr lang="ru-RU" sz="4000" b="1" dirty="0" smtClean="0"/>
              <a:t>-</a:t>
            </a:r>
            <a:r>
              <a:rPr lang="ru-RU" sz="4000" b="1" dirty="0" smtClean="0">
                <a:solidFill>
                  <a:srgbClr val="CC00CC"/>
                </a:solidFill>
              </a:rPr>
              <a:t>задёрнуть занавески</a:t>
            </a:r>
            <a:endParaRPr lang="ru-RU" sz="40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0003-002-Vr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0"/>
            <a:ext cx="846043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\Desktop\0004-004-Po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6768752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cer\Desktop\0004-003-Do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92088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cer\Desktop\0005-005-Militsio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Desktop\работа\1328904350_27spyas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1. Что такое сон?</a:t>
            </a:r>
          </a:p>
          <a:p>
            <a:endParaRPr lang="ru-RU" dirty="0"/>
          </a:p>
          <a:p>
            <a:r>
              <a:rPr lang="ru-RU" sz="8000" dirty="0" smtClean="0">
                <a:solidFill>
                  <a:srgbClr val="FFC000"/>
                </a:solidFill>
              </a:rPr>
              <a:t>2. Почему мы спим?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63888" y="2060848"/>
            <a:ext cx="2592288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мы спим,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чтобы…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0"/>
            <a:ext cx="2448272" cy="22048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Утром быть бодрым и весёлым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640" y="260648"/>
            <a:ext cx="2866448" cy="26842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отдохнуть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67944" y="4293096"/>
            <a:ext cx="25202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Посмотреть интересные сны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tumblr_mik4e9fNtW1rcvh74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работа\0a21be741fc5153819e9564af1fbd2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работа\79890629_3911698_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60800"/>
            <a:ext cx="9525" cy="4763"/>
          </a:xfrm>
          <a:prstGeom prst="rect">
            <a:avLst/>
          </a:prstGeom>
          <a:noFill/>
        </p:spPr>
      </p:pic>
      <p:pic>
        <p:nvPicPr>
          <p:cNvPr id="5123" name="Picture 3" descr="C:\Users\Acer\Desktop\работа\79890629_391169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5825"/>
            <a:ext cx="7937" cy="4763"/>
          </a:xfrm>
          <a:prstGeom prst="rect">
            <a:avLst/>
          </a:prstGeom>
          <a:noFill/>
        </p:spPr>
      </p:pic>
      <p:pic>
        <p:nvPicPr>
          <p:cNvPr id="5124" name="Picture 4" descr="C:\Users\Acer\Desktop\работа\skzh-2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 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тема</Template>
  <TotalTime>261</TotalTime>
  <Words>73</Words>
  <Application>Microsoft Office PowerPoint</Application>
  <PresentationFormat>Экран (4:3)</PresentationFormat>
  <Paragraphs>19</Paragraphs>
  <Slides>30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Моя тема</vt:lpstr>
      <vt:lpstr>Слайд 1</vt:lpstr>
      <vt:lpstr>ПОЧЕМУ МЫ  СПИМ 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Перед сном нельзя</vt:lpstr>
      <vt:lpstr>Перед сном нужно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 СПИМ ?</dc:title>
  <dc:creator>UsovaEA</dc:creator>
  <cp:lastModifiedBy>Аня</cp:lastModifiedBy>
  <cp:revision>9</cp:revision>
  <dcterms:created xsi:type="dcterms:W3CDTF">2013-02-28T12:04:39Z</dcterms:created>
  <dcterms:modified xsi:type="dcterms:W3CDTF">2013-12-05T10:46:22Z</dcterms:modified>
</cp:coreProperties>
</file>