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689" autoAdjust="0"/>
  </p:normalViewPr>
  <p:slideViewPr>
    <p:cSldViewPr>
      <p:cViewPr varScale="1">
        <p:scale>
          <a:sx n="69" d="100"/>
          <a:sy n="69" d="100"/>
        </p:scale>
        <p:origin x="-14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B33F5-8AC0-42AF-90A0-537BEF333F9C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D3335-B28B-4838-835A-E515EBEC6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D3335-B28B-4838-835A-E515EBEC6C0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12480" y="2130425"/>
            <a:ext cx="45719" cy="1441451"/>
          </a:xfrm>
        </p:spPr>
        <p:txBody>
          <a:bodyPr/>
          <a:lstStyle/>
          <a:p>
            <a:r>
              <a:rPr lang="en-US" dirty="0" smtClean="0"/>
              <a:t>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908" y="3643314"/>
            <a:ext cx="128566" cy="2043130"/>
          </a:xfrm>
        </p:spPr>
        <p:txBody>
          <a:bodyPr/>
          <a:lstStyle/>
          <a:p>
            <a:r>
              <a:rPr lang="en-US" dirty="0" smtClean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r="1732" b="29267"/>
          <a:stretch>
            <a:fillRect/>
          </a:stretch>
        </p:blipFill>
        <p:spPr bwMode="auto">
          <a:xfrm>
            <a:off x="0" y="0"/>
            <a:ext cx="9144000" cy="6960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908" y="274638"/>
            <a:ext cx="71438" cy="8683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6118" b="3341"/>
          <a:stretch>
            <a:fillRect/>
          </a:stretch>
        </p:blipFill>
        <p:spPr bwMode="auto">
          <a:xfrm>
            <a:off x="1285852" y="785793"/>
            <a:ext cx="6715172" cy="518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928670"/>
            <a:ext cx="6617575" cy="4966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r="4017" b="-705"/>
          <a:stretch>
            <a:fillRect/>
          </a:stretch>
        </p:blipFill>
        <p:spPr bwMode="auto">
          <a:xfrm>
            <a:off x="1214414" y="857232"/>
            <a:ext cx="5681686" cy="447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85794"/>
            <a:ext cx="6427408" cy="482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85794"/>
            <a:ext cx="6807942" cy="51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857232"/>
            <a:ext cx="7286676" cy="5468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</Words>
  <PresentationFormat>Экран (4:3)</PresentationFormat>
  <Paragraphs>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</vt:lpstr>
      <vt:lpstr>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«Солнышко»</dc:title>
  <cp:lastModifiedBy>ГБДОУ</cp:lastModifiedBy>
  <cp:revision>13</cp:revision>
  <dcterms:modified xsi:type="dcterms:W3CDTF">2014-01-22T09:21:04Z</dcterms:modified>
</cp:coreProperties>
</file>