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8" r:id="rId3"/>
    <p:sldId id="265" r:id="rId4"/>
    <p:sldId id="267" r:id="rId5"/>
    <p:sldId id="266" r:id="rId6"/>
    <p:sldId id="269" r:id="rId7"/>
    <p:sldId id="271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08163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63938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3CE34C0-A5F7-4456-83D5-F0A454691D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9DBB6-DEE6-47BF-844D-2B47D745BF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3888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01688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204AEB-44E9-4011-B717-2F36943DA7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3A59A4-D3D3-4E19-8E92-0A7B8E9788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FD74A7-69A1-492F-AE37-545DC9AEAB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01688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92688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B4C6E3-F3E6-4268-A948-0574FEF627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F815F-FC11-4BC3-8ED5-3706FA9B51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BF372-A2CD-4C38-96FA-93C5D1DAC5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AC773-4AB7-4AF0-B56B-9056327F01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D53EE-50AF-4412-9BF8-1E530AE341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1E9D48-2496-4035-8A23-5BFDCE8775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1688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1688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9095747-0027-4CD8-95B7-753D0EB49C3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0148" y="129397"/>
            <a:ext cx="8342313" cy="1889184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bg1">
                    <a:lumMod val="25000"/>
                  </a:schemeClr>
                </a:solidFill>
              </a:rPr>
              <a:t>Русский </a:t>
            </a:r>
            <a:br>
              <a:rPr lang="ru-RU" b="1" dirty="0" smtClean="0">
                <a:solidFill>
                  <a:schemeClr val="bg1">
                    <a:lumMod val="25000"/>
                  </a:schemeClr>
                </a:solidFill>
              </a:rPr>
            </a:br>
            <a:r>
              <a:rPr lang="ru-RU" b="1" dirty="0" smtClean="0">
                <a:solidFill>
                  <a:schemeClr val="bg1">
                    <a:lumMod val="25000"/>
                  </a:schemeClr>
                </a:solidFill>
              </a:rPr>
              <a:t>национальный </a:t>
            </a:r>
            <a:br>
              <a:rPr lang="ru-RU" b="1" dirty="0" smtClean="0">
                <a:solidFill>
                  <a:schemeClr val="bg1">
                    <a:lumMod val="25000"/>
                  </a:schemeClr>
                </a:solidFill>
              </a:rPr>
            </a:br>
            <a:r>
              <a:rPr lang="ru-RU" b="1" dirty="0" smtClean="0">
                <a:solidFill>
                  <a:schemeClr val="bg1">
                    <a:lumMod val="25000"/>
                  </a:schemeClr>
                </a:solidFill>
              </a:rPr>
              <a:t>костюм</a:t>
            </a:r>
            <a:endParaRPr lang="ru-RU" b="1" dirty="0">
              <a:solidFill>
                <a:schemeClr val="bg1">
                  <a:lumMod val="25000"/>
                </a:schemeClr>
              </a:solidFill>
            </a:endParaRPr>
          </a:p>
        </p:txBody>
      </p:sp>
      <p:pic>
        <p:nvPicPr>
          <p:cNvPr id="5122" name="Picture 2" descr="C:\Users\Токарь\Desktop\erza-men-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46120" y="2268747"/>
            <a:ext cx="2639683" cy="4356340"/>
          </a:xfrm>
          <a:prstGeom prst="rect">
            <a:avLst/>
          </a:prstGeom>
          <a:noFill/>
        </p:spPr>
      </p:pic>
      <p:pic>
        <p:nvPicPr>
          <p:cNvPr id="5123" name="Picture 3" descr="C:\Users\Токарь\Desktop\02349feabdf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3482" y="197509"/>
            <a:ext cx="3163887" cy="5048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Токарь\Desktop\77930743_3972582_033__00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93699" y="4409985"/>
            <a:ext cx="2448015" cy="24480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43" name="Picture 3" descr="C:\Users\Токарь\Desktop\0_5ebff_7dfa4071_XL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03293" y="3536830"/>
            <a:ext cx="1826771" cy="24844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44" name="Picture 4" descr="C:\Users\Токарь\Desktop\bcdc722b9827cc41b1ee987710a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19576" y="0"/>
            <a:ext cx="2277374" cy="4313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5" name="Picture 5" descr="C:\Users\Токарь\Desktop\tvor_04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screen"/>
          <a:srcRect/>
          <a:stretch>
            <a:fillRect/>
          </a:stretch>
        </p:blipFill>
        <p:spPr bwMode="auto">
          <a:xfrm rot="441260">
            <a:off x="6397832" y="3407434"/>
            <a:ext cx="1771381" cy="24432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46" name="Picture 6" descr="C:\Users\Токарь\Desktop\486850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11560" y="353684"/>
            <a:ext cx="2184669" cy="28380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48" name="Picture 8" descr="C:\Users\Токарь\Desktop\0_4838c_cfb9c150_L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211019" y="540071"/>
            <a:ext cx="2279530" cy="22491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315" y="861234"/>
            <a:ext cx="8229600" cy="1143000"/>
          </a:xfrm>
        </p:spPr>
        <p:txBody>
          <a:bodyPr/>
          <a:lstStyle/>
          <a:p>
            <a:pPr algn="ctr"/>
            <a:r>
              <a:rPr lang="ru-RU" sz="9600" kern="10" spc="720" dirty="0" smtClean="0">
                <a:ln w="19050">
                  <a:solidFill>
                    <a:schemeClr val="bg2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Матрешки</a:t>
            </a:r>
            <a:br>
              <a:rPr lang="ru-RU" sz="9600" kern="10" spc="720" dirty="0" smtClean="0">
                <a:ln w="19050">
                  <a:solidFill>
                    <a:schemeClr val="bg2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</a:br>
            <a:endParaRPr lang="ru-RU" sz="9600" dirty="0"/>
          </a:p>
        </p:txBody>
      </p:sp>
      <p:pic>
        <p:nvPicPr>
          <p:cNvPr id="9219" name="Picture 3" descr="C:\Users\Токарь\Desktop\685590d72a3c9d75c3b7f9293ec2ffb0_w960_h72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71004" y="1507346"/>
            <a:ext cx="5794193" cy="3858284"/>
          </a:xfrm>
          <a:prstGeom prst="rect">
            <a:avLst/>
          </a:prstGeom>
          <a:noFill/>
        </p:spPr>
      </p:pic>
      <p:pic>
        <p:nvPicPr>
          <p:cNvPr id="1026" name="Picture 2" descr="C:\Users\Токарь\Desktop\урок образ родины\картинки символов\0_e6038_d6690346_XL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81274" y="573640"/>
            <a:ext cx="1499619" cy="24384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314" y="783596"/>
            <a:ext cx="8229600" cy="1143000"/>
          </a:xfrm>
        </p:spPr>
        <p:txBody>
          <a:bodyPr/>
          <a:lstStyle/>
          <a:p>
            <a:pPr algn="ctr"/>
            <a:r>
              <a:rPr lang="ru-RU" sz="9600" kern="10" spc="720" dirty="0" smtClean="0">
                <a:ln w="19050">
                  <a:solidFill>
                    <a:schemeClr val="bg2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Медведь</a:t>
            </a:r>
            <a:br>
              <a:rPr lang="ru-RU" sz="9600" kern="10" spc="720" dirty="0" smtClean="0">
                <a:ln w="19050">
                  <a:solidFill>
                    <a:schemeClr val="bg2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</a:br>
            <a:endParaRPr lang="ru-RU" sz="9600" dirty="0"/>
          </a:p>
        </p:txBody>
      </p:sp>
      <p:pic>
        <p:nvPicPr>
          <p:cNvPr id="7170" name="Picture 2" descr="C:\Users\Токарь\Desktop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85669" y="1522563"/>
            <a:ext cx="6220426" cy="46735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5423" y="1465083"/>
            <a:ext cx="8229600" cy="1143000"/>
          </a:xfrm>
        </p:spPr>
        <p:txBody>
          <a:bodyPr/>
          <a:lstStyle/>
          <a:p>
            <a:pPr algn="ctr"/>
            <a:r>
              <a:rPr lang="ru-RU" sz="9600" kern="10" spc="720" dirty="0" smtClean="0">
                <a:ln w="19050">
                  <a:solidFill>
                    <a:schemeClr val="bg2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Балалайка</a:t>
            </a:r>
            <a:br>
              <a:rPr lang="ru-RU" sz="9600" kern="10" spc="720" dirty="0" smtClean="0">
                <a:ln w="19050">
                  <a:solidFill>
                    <a:schemeClr val="bg2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</a:br>
            <a:r>
              <a:rPr lang="ru-RU" sz="9600" kern="10" spc="720" dirty="0" smtClean="0">
                <a:ln w="19050">
                  <a:solidFill>
                    <a:schemeClr val="bg2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и гармошка</a:t>
            </a:r>
            <a:br>
              <a:rPr lang="ru-RU" sz="9600" kern="10" spc="720" dirty="0" smtClean="0">
                <a:ln w="19050">
                  <a:solidFill>
                    <a:schemeClr val="bg2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</a:br>
            <a:endParaRPr lang="ru-RU" sz="9600" dirty="0"/>
          </a:p>
        </p:txBody>
      </p:sp>
      <p:pic>
        <p:nvPicPr>
          <p:cNvPr id="8194" name="Picture 2" descr="C:\Users\Токарь\Desktop\176192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6981" y="2639683"/>
            <a:ext cx="2424023" cy="28208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5" name="Picture 3" descr="C:\Users\Токарь\Desktop\871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173792" y="2820837"/>
            <a:ext cx="5288722" cy="34088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Impact" pitchFamily="34" charset="0"/>
              </a:rPr>
              <a:t>Ромашка – символ семьи, верности и любви</a:t>
            </a:r>
            <a:endParaRPr lang="ru-RU" dirty="0">
              <a:latin typeface="Impac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7" name="Picture 3" descr="C:\Users\Токарь\Desktop\PicsDesktop.net_384.jpg"/>
          <p:cNvPicPr>
            <a:picLocks noChangeAspect="1" noChangeArrowheads="1"/>
          </p:cNvPicPr>
          <p:nvPr/>
        </p:nvPicPr>
        <p:blipFill>
          <a:blip r:embed="rId2" cstate="screen"/>
          <a:srcRect r="-802"/>
          <a:stretch>
            <a:fillRect/>
          </a:stretch>
        </p:blipFill>
        <p:spPr bwMode="auto">
          <a:xfrm>
            <a:off x="1558506" y="1470804"/>
            <a:ext cx="6144883" cy="43865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v-8805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03802" y="1053366"/>
            <a:ext cx="8712394" cy="5804634"/>
          </a:xfrm>
          <a:solidFill>
            <a:srgbClr val="00B0F0"/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68415" y="232913"/>
            <a:ext cx="58838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ПОРТРЕТ РОССИИ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1028" name="Picture 4" descr="C:\Users\Токарь\Desktop\урок образ родины\картинки символов\0_e6038_d6690346_XL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93622" y="4019908"/>
            <a:ext cx="629872" cy="1023792"/>
          </a:xfrm>
          <a:prstGeom prst="rect">
            <a:avLst/>
          </a:prstGeom>
          <a:noFill/>
        </p:spPr>
      </p:pic>
      <p:pic>
        <p:nvPicPr>
          <p:cNvPr id="1031" name="Picture 7" descr="C:\Users\Токарь\Desktop\урок образ родины\картинки символов\20110314_03_23_90_L_enl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358781" y="3165893"/>
            <a:ext cx="736705" cy="982273"/>
          </a:xfrm>
          <a:prstGeom prst="rect">
            <a:avLst/>
          </a:prstGeom>
          <a:noFill/>
        </p:spPr>
      </p:pic>
      <p:pic>
        <p:nvPicPr>
          <p:cNvPr id="1032" name="Picture 8" descr="C:\Users\Токарь\Desktop\урок образ родины\картинки символов\i (1)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424022" y="3309586"/>
            <a:ext cx="856350" cy="721644"/>
          </a:xfrm>
          <a:prstGeom prst="rect">
            <a:avLst/>
          </a:prstGeom>
          <a:noFill/>
        </p:spPr>
      </p:pic>
      <p:pic>
        <p:nvPicPr>
          <p:cNvPr id="1033" name="Picture 9" descr="C:\Users\Токарь\Desktop\урок образ родины\картинки символов\Brown bear © Ivan Seryodkin.jpg.409380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326555" y="3295289"/>
            <a:ext cx="970727" cy="785827"/>
          </a:xfrm>
          <a:prstGeom prst="rect">
            <a:avLst/>
          </a:prstGeom>
          <a:noFill/>
        </p:spPr>
      </p:pic>
      <p:pic>
        <p:nvPicPr>
          <p:cNvPr id="1034" name="Picture 10" descr="C:\Users\Токарь\Desktop\урок образ родины\картинки символов\i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294600" y="3312543"/>
            <a:ext cx="780518" cy="750498"/>
          </a:xfrm>
          <a:prstGeom prst="rect">
            <a:avLst/>
          </a:prstGeom>
          <a:noFill/>
        </p:spPr>
      </p:pic>
      <p:pic>
        <p:nvPicPr>
          <p:cNvPr id="1036" name="Picture 12" descr="C:\Users\Токарь\Desktop\урок образ родины\картинки символов\leto2011 526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856299" y="4373593"/>
            <a:ext cx="869449" cy="1159804"/>
          </a:xfrm>
          <a:prstGeom prst="rect">
            <a:avLst/>
          </a:prstGeom>
          <a:noFill/>
        </p:spPr>
      </p:pic>
      <p:pic>
        <p:nvPicPr>
          <p:cNvPr id="1037" name="Picture 13" descr="C:\Users\Токарь\Desktop\урок образ родины\картинки символов\img_34871208_634_0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029199" y="4344680"/>
            <a:ext cx="1035172" cy="930038"/>
          </a:xfrm>
          <a:prstGeom prst="rect">
            <a:avLst/>
          </a:prstGeom>
          <a:noFill/>
        </p:spPr>
      </p:pic>
      <p:pic>
        <p:nvPicPr>
          <p:cNvPr id="1038" name="Picture 14" descr="C:\Users\Токарь\Desktop\урок образ родины\картинки символов\Samy-j-krasivy-j-karavaj-na-svad-bu-26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6357668" y="2999332"/>
            <a:ext cx="897146" cy="656172"/>
          </a:xfrm>
          <a:prstGeom prst="rect">
            <a:avLst/>
          </a:prstGeom>
          <a:noFill/>
        </p:spPr>
      </p:pic>
      <p:pic>
        <p:nvPicPr>
          <p:cNvPr id="1039" name="Picture 15" descr="C:\Users\Токарь\Desktop\урок образ родины\картинки символов\57555714_lapti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501659" y="4101861"/>
            <a:ext cx="784196" cy="784196"/>
          </a:xfrm>
          <a:prstGeom prst="rect">
            <a:avLst/>
          </a:prstGeom>
          <a:noFill/>
        </p:spPr>
      </p:pic>
      <p:pic>
        <p:nvPicPr>
          <p:cNvPr id="1041" name="Picture 17" descr="C:\Users\Токарь\Desktop\урок образ родины\картинки символов\0_631eb_c6c83b22_XL.jp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1485874" y="3372928"/>
            <a:ext cx="778830" cy="12005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карта России">
  <a:themeElements>
    <a:clrScheme name="Тема Office 1">
      <a:dk1>
        <a:srgbClr val="000000"/>
      </a:dk1>
      <a:lt1>
        <a:srgbClr val="D6DBEF"/>
      </a:lt1>
      <a:dk2>
        <a:srgbClr val="000000"/>
      </a:dk2>
      <a:lt2>
        <a:srgbClr val="B2B2B2"/>
      </a:lt2>
      <a:accent1>
        <a:srgbClr val="EFEBF7"/>
      </a:accent1>
      <a:accent2>
        <a:srgbClr val="B2BBE4"/>
      </a:accent2>
      <a:accent3>
        <a:srgbClr val="E8EAF6"/>
      </a:accent3>
      <a:accent4>
        <a:srgbClr val="000000"/>
      </a:accent4>
      <a:accent5>
        <a:srgbClr val="F6F3FA"/>
      </a:accent5>
      <a:accent6>
        <a:srgbClr val="A1A9CF"/>
      </a:accent6>
      <a:hlink>
        <a:srgbClr val="6379CE"/>
      </a:hlink>
      <a:folHlink>
        <a:srgbClr val="31459C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D6DBEF"/>
        </a:lt1>
        <a:dk2>
          <a:srgbClr val="000000"/>
        </a:dk2>
        <a:lt2>
          <a:srgbClr val="B2B2B2"/>
        </a:lt2>
        <a:accent1>
          <a:srgbClr val="EFEBF7"/>
        </a:accent1>
        <a:accent2>
          <a:srgbClr val="B2BBE4"/>
        </a:accent2>
        <a:accent3>
          <a:srgbClr val="E8EAF6"/>
        </a:accent3>
        <a:accent4>
          <a:srgbClr val="000000"/>
        </a:accent4>
        <a:accent5>
          <a:srgbClr val="F6F3FA"/>
        </a:accent5>
        <a:accent6>
          <a:srgbClr val="A1A9CF"/>
        </a:accent6>
        <a:hlink>
          <a:srgbClr val="6379CE"/>
        </a:hlink>
        <a:folHlink>
          <a:srgbClr val="3145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D6DBEF"/>
        </a:lt1>
        <a:dk2>
          <a:srgbClr val="000000"/>
        </a:dk2>
        <a:lt2>
          <a:srgbClr val="B2B2B2"/>
        </a:lt2>
        <a:accent1>
          <a:srgbClr val="A0ABDA"/>
        </a:accent1>
        <a:accent2>
          <a:srgbClr val="7CB0CC"/>
        </a:accent2>
        <a:accent3>
          <a:srgbClr val="E8EAF6"/>
        </a:accent3>
        <a:accent4>
          <a:srgbClr val="000000"/>
        </a:accent4>
        <a:accent5>
          <a:srgbClr val="CDD2EA"/>
        </a:accent5>
        <a:accent6>
          <a:srgbClr val="709FB9"/>
        </a:accent6>
        <a:hlink>
          <a:srgbClr val="586BBE"/>
        </a:hlink>
        <a:folHlink>
          <a:srgbClr val="846B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D6DBEF"/>
        </a:lt1>
        <a:dk2>
          <a:srgbClr val="000000"/>
        </a:dk2>
        <a:lt2>
          <a:srgbClr val="B2B2B2"/>
        </a:lt2>
        <a:accent1>
          <a:srgbClr val="D3D38E"/>
        </a:accent1>
        <a:accent2>
          <a:srgbClr val="DBAF8F"/>
        </a:accent2>
        <a:accent3>
          <a:srgbClr val="E8EAF6"/>
        </a:accent3>
        <a:accent4>
          <a:srgbClr val="000000"/>
        </a:accent4>
        <a:accent5>
          <a:srgbClr val="E6E6C6"/>
        </a:accent5>
        <a:accent6>
          <a:srgbClr val="C69E81"/>
        </a:accent6>
        <a:hlink>
          <a:srgbClr val="7C8BCC"/>
        </a:hlink>
        <a:folHlink>
          <a:srgbClr val="9292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6DBEF"/>
        </a:lt1>
        <a:dk2>
          <a:srgbClr val="000000"/>
        </a:dk2>
        <a:lt2>
          <a:srgbClr val="B2B2B2"/>
        </a:lt2>
        <a:accent1>
          <a:srgbClr val="C5C56A"/>
        </a:accent1>
        <a:accent2>
          <a:srgbClr val="7C8BCC"/>
        </a:accent2>
        <a:accent3>
          <a:srgbClr val="E8EAF6"/>
        </a:accent3>
        <a:accent4>
          <a:srgbClr val="000000"/>
        </a:accent4>
        <a:accent5>
          <a:srgbClr val="DFDFB9"/>
        </a:accent5>
        <a:accent6>
          <a:srgbClr val="707DB9"/>
        </a:accent6>
        <a:hlink>
          <a:srgbClr val="B68F47"/>
        </a:hlink>
        <a:folHlink>
          <a:srgbClr val="B647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FEBF7"/>
        </a:accent1>
        <a:accent2>
          <a:srgbClr val="B2BBE4"/>
        </a:accent2>
        <a:accent3>
          <a:srgbClr val="FFFFFF"/>
        </a:accent3>
        <a:accent4>
          <a:srgbClr val="000000"/>
        </a:accent4>
        <a:accent5>
          <a:srgbClr val="F6F3FA"/>
        </a:accent5>
        <a:accent6>
          <a:srgbClr val="A1A9CF"/>
        </a:accent6>
        <a:hlink>
          <a:srgbClr val="6379CE"/>
        </a:hlink>
        <a:folHlink>
          <a:srgbClr val="3145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0ABDA"/>
        </a:accent1>
        <a:accent2>
          <a:srgbClr val="7CB0CC"/>
        </a:accent2>
        <a:accent3>
          <a:srgbClr val="FFFFFF"/>
        </a:accent3>
        <a:accent4>
          <a:srgbClr val="000000"/>
        </a:accent4>
        <a:accent5>
          <a:srgbClr val="CDD2EA"/>
        </a:accent5>
        <a:accent6>
          <a:srgbClr val="709FB9"/>
        </a:accent6>
        <a:hlink>
          <a:srgbClr val="586BBE"/>
        </a:hlink>
        <a:folHlink>
          <a:srgbClr val="846B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3D38E"/>
        </a:accent1>
        <a:accent2>
          <a:srgbClr val="DBAF8F"/>
        </a:accent2>
        <a:accent3>
          <a:srgbClr val="FFFFFF"/>
        </a:accent3>
        <a:accent4>
          <a:srgbClr val="000000"/>
        </a:accent4>
        <a:accent5>
          <a:srgbClr val="E6E6C6"/>
        </a:accent5>
        <a:accent6>
          <a:srgbClr val="C69E81"/>
        </a:accent6>
        <a:hlink>
          <a:srgbClr val="7C8BCC"/>
        </a:hlink>
        <a:folHlink>
          <a:srgbClr val="9292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5C56A"/>
        </a:accent1>
        <a:accent2>
          <a:srgbClr val="7C8BCC"/>
        </a:accent2>
        <a:accent3>
          <a:srgbClr val="FFFFFF"/>
        </a:accent3>
        <a:accent4>
          <a:srgbClr val="000000"/>
        </a:accent4>
        <a:accent5>
          <a:srgbClr val="DFDFB9"/>
        </a:accent5>
        <a:accent6>
          <a:srgbClr val="707DB9"/>
        </a:accent6>
        <a:hlink>
          <a:srgbClr val="B68F47"/>
        </a:hlink>
        <a:folHlink>
          <a:srgbClr val="B647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карта России</Template>
  <TotalTime>278</TotalTime>
  <Words>13</Words>
  <Application>Microsoft Office PowerPoint</Application>
  <PresentationFormat>Экран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карта России</vt:lpstr>
      <vt:lpstr> Русский  национальный  костюм</vt:lpstr>
      <vt:lpstr>Слайд 2</vt:lpstr>
      <vt:lpstr>Матрешки </vt:lpstr>
      <vt:lpstr>Медведь </vt:lpstr>
      <vt:lpstr>Балалайка и гармошка </vt:lpstr>
      <vt:lpstr>Ромашка – символ семьи, верности и любви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Региональный постоянно действующий  проблемно-тематический семинар «Педагоги Подмосковья – нашей новой школе»</dc:title>
  <dc:creator>Токарь</dc:creator>
  <cp:lastModifiedBy>Токарь</cp:lastModifiedBy>
  <cp:revision>33</cp:revision>
  <dcterms:created xsi:type="dcterms:W3CDTF">2013-11-17T14:54:41Z</dcterms:created>
  <dcterms:modified xsi:type="dcterms:W3CDTF">2014-01-21T12:55:35Z</dcterms:modified>
</cp:coreProperties>
</file>