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A9DA0-A35D-4CD4-A306-B6AABA482EF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0893C-4F53-49A1-B5A6-04AAC5012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</a:t>
            </a:r>
            <a:r>
              <a:rPr lang="ru-RU" baseline="0" dirty="0" smtClean="0"/>
              <a:t>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0893C-4F53-49A1-B5A6-04AAC501275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4AEE-AAFD-4054-931D-AF482BDA5127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964-FAED-4B6F-AE1E-3C85E689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4AEE-AAFD-4054-931D-AF482BDA5127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964-FAED-4B6F-AE1E-3C85E689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4AEE-AAFD-4054-931D-AF482BDA5127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964-FAED-4B6F-AE1E-3C85E689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4AEE-AAFD-4054-931D-AF482BDA5127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964-FAED-4B6F-AE1E-3C85E689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4AEE-AAFD-4054-931D-AF482BDA5127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964-FAED-4B6F-AE1E-3C85E689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4AEE-AAFD-4054-931D-AF482BDA5127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964-FAED-4B6F-AE1E-3C85E689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4AEE-AAFD-4054-931D-AF482BDA5127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964-FAED-4B6F-AE1E-3C85E689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4AEE-AAFD-4054-931D-AF482BDA5127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964-FAED-4B6F-AE1E-3C85E689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4AEE-AAFD-4054-931D-AF482BDA5127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964-FAED-4B6F-AE1E-3C85E689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4AEE-AAFD-4054-931D-AF482BDA5127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964-FAED-4B6F-AE1E-3C85E689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4AEE-AAFD-4054-931D-AF482BDA5127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E964-FAED-4B6F-AE1E-3C85E689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D4AEE-AAFD-4054-931D-AF482BDA5127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E964-FAED-4B6F-AE1E-3C85E689C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абличка 6"/>
          <p:cNvSpPr/>
          <p:nvPr/>
        </p:nvSpPr>
        <p:spPr>
          <a:xfrm>
            <a:off x="395536" y="260648"/>
            <a:ext cx="8496944" cy="6048672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Внеклассное мероприятие</a:t>
            </a:r>
            <a:br>
              <a:rPr lang="ru-RU" dirty="0" smtClean="0"/>
            </a:br>
            <a:r>
              <a:rPr lang="ru-RU" dirty="0" smtClean="0"/>
              <a:t>в 3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1752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Правила дорожного движения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5157192"/>
            <a:ext cx="6912768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ГБОУ СОШ № 404</a:t>
            </a:r>
            <a:br>
              <a:rPr lang="ru-RU" dirty="0" smtClean="0"/>
            </a:br>
            <a:r>
              <a:rPr lang="ru-RU" dirty="0" smtClean="0"/>
              <a:t>г. Москва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4293096"/>
            <a:ext cx="58326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 ИВАНОВА ИРИНА АНАТОЛЬЕВНА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Администратор\Рабочий стол\1275706946_1269005779_prav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4664"/>
            <a:ext cx="7056784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Безопасное поведение на улице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ru-RU" u="sng" dirty="0" smtClean="0"/>
              <a:t>Цели:</a:t>
            </a:r>
          </a:p>
          <a:p>
            <a:pPr marL="514350" indent="-514350"/>
            <a:r>
              <a:rPr lang="ru-RU" dirty="0" smtClean="0"/>
              <a:t>Продолжить формировать серьёзное отношение к правилам дорожного движения</a:t>
            </a:r>
          </a:p>
          <a:p>
            <a:pPr marL="514350" indent="-514350"/>
            <a:r>
              <a:rPr lang="ru-RU" dirty="0" smtClean="0"/>
              <a:t>Формировать представление о безопасности дорожного движения</a:t>
            </a:r>
          </a:p>
          <a:p>
            <a:pPr marL="514350" indent="-514350"/>
            <a:r>
              <a:rPr lang="ru-RU" dirty="0" smtClean="0"/>
              <a:t>Развивать познавательную активность и внимание</a:t>
            </a:r>
          </a:p>
          <a:p>
            <a:pPr marL="514350" indent="-514350"/>
            <a:r>
              <a:rPr lang="ru-RU" dirty="0" smtClean="0"/>
              <a:t>Воспитывать ответственность, коллективизм, аналитическое мышление</a:t>
            </a:r>
          </a:p>
          <a:p>
            <a:pPr marL="514350" indent="-514350"/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6252" y="615440"/>
            <a:ext cx="4032012" cy="5510723"/>
          </a:xfrm>
        </p:spPr>
      </p:pic>
      <p:sp>
        <p:nvSpPr>
          <p:cNvPr id="3" name="TextBox 2"/>
          <p:cNvSpPr txBox="1"/>
          <p:nvPr/>
        </p:nvSpPr>
        <p:spPr>
          <a:xfrm>
            <a:off x="1835696" y="5877272"/>
            <a:ext cx="662473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n w="19050">
                  <a:solidFill>
                    <a:schemeClr val="tx1"/>
                  </a:solidFill>
                </a:ln>
              </a:rPr>
              <a:t>Знай правила дорожного движения, как таблицу умножения!</a:t>
            </a:r>
            <a:endParaRPr lang="ru-RU" dirty="0">
              <a:ln w="190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57897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380325" cy="5519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8-008-Kakie-pravila-narushili-de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7436644" cy="557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_image0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402271" cy="5574134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dd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4129323" cy="5865515"/>
          </a:xfr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Администратор\Рабочий стол\p43_risunok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0380"/>
            <a:ext cx="8208912" cy="57657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Администратор\Рабочий стол\pdd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65318"/>
            <a:ext cx="6624736" cy="61600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59</Words>
  <Application>Microsoft Office PowerPoint</Application>
  <PresentationFormat>Экран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Внеклассное мероприятие в 3 классе</vt:lpstr>
      <vt:lpstr>Безопасное поведение на улице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в 3 классе</dc:title>
  <dc:creator>User</dc:creator>
  <cp:lastModifiedBy>User</cp:lastModifiedBy>
  <cp:revision>12</cp:revision>
  <dcterms:created xsi:type="dcterms:W3CDTF">2013-01-08T16:33:31Z</dcterms:created>
  <dcterms:modified xsi:type="dcterms:W3CDTF">2014-01-14T17:38:09Z</dcterms:modified>
</cp:coreProperties>
</file>