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7" r:id="rId4"/>
    <p:sldId id="261" r:id="rId5"/>
    <p:sldId id="258" r:id="rId6"/>
    <p:sldId id="257" r:id="rId7"/>
    <p:sldId id="262" r:id="rId8"/>
    <p:sldId id="263" r:id="rId9"/>
    <p:sldId id="264" r:id="rId10"/>
    <p:sldId id="269" r:id="rId11"/>
    <p:sldId id="270" r:id="rId12"/>
    <p:sldId id="268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96711-C2CD-42C2-8F20-84ECA53B2EEA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7FC2-6513-4670-959D-FAEC8E648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FC2-6513-4670-959D-FAEC8E6486A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1F23-567A-49BE-9395-1C1BF9B07AFB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08BF-823E-40DC-AA65-88091CA786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Внеклассное игровое занятие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1-4 классов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3272" y="2967335"/>
            <a:ext cx="617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культуры речи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бу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136904" cy="5865515"/>
          </a:xfrm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 топота копыт пыль по полю летит.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у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80920" cy="6120680"/>
          </a:xfrm>
        </p:spPr>
      </p:pic>
      <p:sp>
        <p:nvSpPr>
          <p:cNvPr id="5" name="TextBox 4"/>
          <p:cNvSpPr txBox="1"/>
          <p:nvPr/>
        </p:nvSpPr>
        <p:spPr>
          <a:xfrm>
            <a:off x="1691680" y="56612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Жутко жуку жить на суку.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Сентябрьская скороговорка</a:t>
            </a:r>
            <a:endParaRPr lang="ru-RU" sz="2800" dirty="0"/>
          </a:p>
        </p:txBody>
      </p:sp>
      <p:pic>
        <p:nvPicPr>
          <p:cNvPr id="5" name="Содержимое 4" descr="яркая картинка горо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332656"/>
            <a:ext cx="5111750" cy="59046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клёны стали рыжие,</a:t>
            </a:r>
          </a:p>
          <a:p>
            <a:r>
              <a:rPr lang="ru-RU" sz="3200" dirty="0" smtClean="0"/>
              <a:t>И ни один не дразнится:</a:t>
            </a:r>
          </a:p>
          <a:p>
            <a:r>
              <a:rPr lang="ru-RU" sz="3200" dirty="0" smtClean="0"/>
              <a:t>Раз всё равно все рыжие – </a:t>
            </a:r>
          </a:p>
          <a:p>
            <a:r>
              <a:rPr lang="ru-RU" sz="3200" dirty="0" smtClean="0"/>
              <a:t>Кому какая разница!</a:t>
            </a:r>
          </a:p>
          <a:p>
            <a:r>
              <a:rPr lang="ru-RU" sz="2000" dirty="0" smtClean="0"/>
              <a:t>Марина </a:t>
            </a:r>
            <a:r>
              <a:rPr lang="ru-RU" sz="2000" dirty="0" err="1" smtClean="0"/>
              <a:t>Бородицкая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Грачиная скороговорка</a:t>
            </a:r>
            <a:endParaRPr lang="ru-RU" sz="2400" dirty="0"/>
          </a:p>
        </p:txBody>
      </p:sp>
      <p:pic>
        <p:nvPicPr>
          <p:cNvPr id="5" name="Содержимое 4" descr="грач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404664"/>
            <a:ext cx="5111750" cy="5976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Грачиха</a:t>
            </a:r>
            <a:r>
              <a:rPr lang="ru-RU" sz="2800" dirty="0" smtClean="0"/>
              <a:t> говорит грачу:</a:t>
            </a:r>
          </a:p>
          <a:p>
            <a:r>
              <a:rPr lang="ru-RU" sz="2800" dirty="0" smtClean="0"/>
              <a:t>« Слетай с грачатами к врачу,</a:t>
            </a:r>
          </a:p>
          <a:p>
            <a:r>
              <a:rPr lang="ru-RU" sz="2800" dirty="0" smtClean="0"/>
              <a:t>Прививки делать им пора</a:t>
            </a:r>
          </a:p>
          <a:p>
            <a:r>
              <a:rPr lang="ru-RU" sz="2800" dirty="0" smtClean="0"/>
              <a:t>Для укрепления пера!»</a:t>
            </a:r>
          </a:p>
          <a:p>
            <a:r>
              <a:rPr lang="ru-RU" sz="2800" dirty="0" smtClean="0"/>
              <a:t> </a:t>
            </a:r>
            <a:r>
              <a:rPr lang="ru-RU" sz="2000" dirty="0" smtClean="0"/>
              <a:t>Марина </a:t>
            </a:r>
            <a:r>
              <a:rPr lang="ru-RU" sz="2000" dirty="0" err="1" smtClean="0"/>
              <a:t>Бородицкая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Вспомни!</a:t>
            </a:r>
            <a:endParaRPr lang="ru-RU" dirty="0"/>
          </a:p>
        </p:txBody>
      </p:sp>
      <p:pic>
        <p:nvPicPr>
          <p:cNvPr id="7" name="Содержимое 6" descr="табу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196753"/>
            <a:ext cx="3816424" cy="2448272"/>
          </a:xfrm>
        </p:spPr>
      </p:pic>
      <p:pic>
        <p:nvPicPr>
          <p:cNvPr id="8" name="Рисунок 7" descr="скороговор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196752"/>
            <a:ext cx="3590875" cy="3024336"/>
          </a:xfrm>
          <a:prstGeom prst="rect">
            <a:avLst/>
          </a:prstGeom>
        </p:spPr>
      </p:pic>
      <p:pic>
        <p:nvPicPr>
          <p:cNvPr id="9" name="Рисунок 8" descr="скороговор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806280"/>
            <a:ext cx="3024337" cy="305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так говорят:</a:t>
            </a:r>
            <a:br>
              <a:rPr lang="ru-RU" dirty="0" smtClean="0"/>
            </a:br>
            <a:r>
              <a:rPr lang="ru-RU" dirty="0" smtClean="0"/>
              <a:t>каша во рту ?</a:t>
            </a:r>
            <a:endParaRPr lang="ru-RU" dirty="0"/>
          </a:p>
        </p:txBody>
      </p:sp>
      <p:pic>
        <p:nvPicPr>
          <p:cNvPr id="4" name="Содержимое 3" descr="учен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16216" y="3429000"/>
            <a:ext cx="2390384" cy="3158480"/>
          </a:xfrm>
        </p:spPr>
      </p:pic>
      <p:sp>
        <p:nvSpPr>
          <p:cNvPr id="6" name="TextBox 5"/>
          <p:cNvSpPr txBox="1"/>
          <p:nvPr/>
        </p:nvSpPr>
        <p:spPr>
          <a:xfrm>
            <a:off x="827584" y="429309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Кто-либо невнятно говорит, неправильно произносит слова.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поможет исправить плохую дикцию (произношение)?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000" dirty="0" smtClean="0"/>
              <a:t>Это жанр устного народного творчества.</a:t>
            </a:r>
          </a:p>
          <a:p>
            <a:r>
              <a:rPr lang="ru-RU" sz="4000" dirty="0" smtClean="0"/>
              <a:t>Это весёлая игра в быстрое повторение труднопроизносимых фраз.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6242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Скороговорка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вы знаете скороговорки?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Рассказать </a:t>
            </a:r>
            <a:r>
              <a:rPr lang="ru-RU" dirty="0"/>
              <a:t>скороговорку</a:t>
            </a:r>
            <a:br>
              <a:rPr lang="ru-RU" dirty="0"/>
            </a:br>
            <a:r>
              <a:rPr lang="ru-RU" dirty="0"/>
              <a:t>Тяжелей, чем влезть на горку:</a:t>
            </a:r>
            <a:br>
              <a:rPr lang="ru-RU" dirty="0"/>
            </a:br>
            <a:r>
              <a:rPr lang="ru-RU" i="1" dirty="0"/>
              <a:t>“На дворе растёт трава,</a:t>
            </a:r>
            <a:br>
              <a:rPr lang="ru-RU" i="1" dirty="0"/>
            </a:br>
            <a:r>
              <a:rPr lang="ru-RU" i="1" dirty="0"/>
              <a:t>На траве лежат дрова” 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Обязательно не свяжешь,</a:t>
            </a:r>
            <a:br>
              <a:rPr lang="ru-RU" dirty="0"/>
            </a:br>
            <a:r>
              <a:rPr lang="ru-RU" dirty="0"/>
              <a:t>Обязательно не скажешь!</a:t>
            </a:r>
            <a:br>
              <a:rPr lang="ru-RU" dirty="0"/>
            </a:br>
            <a:r>
              <a:rPr lang="ru-RU" i="1" dirty="0"/>
              <a:t>“На дворе растут дрова,</a:t>
            </a:r>
            <a:br>
              <a:rPr lang="ru-RU" i="1" dirty="0"/>
            </a:br>
            <a:r>
              <a:rPr lang="ru-RU" i="1" dirty="0"/>
              <a:t>На дровах лежит трава”.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До чего же всё занятно,</a:t>
            </a:r>
            <a:br>
              <a:rPr lang="ru-RU" dirty="0"/>
            </a:br>
            <a:r>
              <a:rPr lang="ru-RU" dirty="0"/>
              <a:t>До чего же непонятно!</a:t>
            </a:r>
            <a:br>
              <a:rPr lang="ru-RU" dirty="0"/>
            </a:br>
            <a:r>
              <a:rPr lang="ru-RU" dirty="0"/>
              <a:t>Все четырнадцать ребят</a:t>
            </a:r>
            <a:br>
              <a:rPr lang="ru-RU" dirty="0"/>
            </a:br>
            <a:r>
              <a:rPr lang="ru-RU" dirty="0"/>
              <a:t>Быстро не про</a:t>
            </a:r>
            <a:br>
              <a:rPr lang="ru-RU" dirty="0"/>
            </a:br>
            <a:r>
              <a:rPr lang="ru-RU" dirty="0"/>
              <a:t>быстро </a:t>
            </a:r>
            <a:r>
              <a:rPr lang="ru-RU" dirty="0" err="1"/>
              <a:t>гово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 err="1"/>
              <a:t>быстро</a:t>
            </a:r>
            <a:r>
              <a:rPr lang="ru-RU" dirty="0"/>
              <a:t> не</a:t>
            </a:r>
            <a:br>
              <a:rPr lang="ru-RU" dirty="0"/>
            </a:br>
            <a:r>
              <a:rPr lang="ru-RU" dirty="0"/>
              <a:t>проговорят.</a:t>
            </a:r>
            <a:br>
              <a:rPr lang="ru-RU" dirty="0"/>
            </a:br>
            <a:r>
              <a:rPr lang="ru-RU" dirty="0"/>
              <a:t>Только я одна умею.</a:t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сбиваюсь,не</a:t>
            </a:r>
            <a:r>
              <a:rPr lang="ru-RU" dirty="0"/>
              <a:t> робею:</a:t>
            </a:r>
            <a:br>
              <a:rPr lang="ru-RU" dirty="0"/>
            </a:br>
            <a:r>
              <a:rPr lang="ru-RU" i="1" dirty="0"/>
              <a:t>“Жил колпак под колпаком,</a:t>
            </a:r>
            <a:br>
              <a:rPr lang="ru-RU" i="1" dirty="0"/>
            </a:br>
            <a:r>
              <a:rPr lang="ru-RU" i="1" dirty="0"/>
              <a:t>С </a:t>
            </a:r>
            <a:r>
              <a:rPr lang="ru-RU" i="1" dirty="0" err="1"/>
              <a:t>колпачихой</a:t>
            </a:r>
            <a:r>
              <a:rPr lang="ru-RU" i="1" dirty="0"/>
              <a:t> был знаком!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Рассказать скороговорку</a:t>
            </a:r>
            <a:br>
              <a:rPr lang="ru-RU" dirty="0"/>
            </a:br>
            <a:r>
              <a:rPr lang="ru-RU" dirty="0"/>
              <a:t>Тяжелей, чем влезть на горку.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</a:t>
            </a:r>
            <a:r>
              <a:rPr lang="ru-RU" dirty="0" err="1" smtClean="0"/>
              <a:t>М.Матусовский</a:t>
            </a:r>
            <a:endParaRPr lang="ru-RU" dirty="0"/>
          </a:p>
        </p:txBody>
      </p:sp>
      <p:pic>
        <p:nvPicPr>
          <p:cNvPr id="4" name="Рисунок 3" descr="скороговорки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24744"/>
            <a:ext cx="4636612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нужна скороговорка?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Кто </a:t>
            </a:r>
            <a:r>
              <a:rPr lang="ru-RU" i="1" dirty="0"/>
              <a:t>хочет разговаривать, </a:t>
            </a:r>
            <a:br>
              <a:rPr lang="ru-RU" i="1" dirty="0"/>
            </a:br>
            <a:r>
              <a:rPr lang="ru-RU" i="1" dirty="0"/>
              <a:t>Тот должен выговаривать </a:t>
            </a:r>
            <a:br>
              <a:rPr lang="ru-RU" i="1" dirty="0"/>
            </a:br>
            <a:r>
              <a:rPr lang="ru-RU" i="1" dirty="0"/>
              <a:t>Все правильно и внятно, </a:t>
            </a:r>
            <a:br>
              <a:rPr lang="ru-RU" i="1" dirty="0"/>
            </a:br>
            <a:r>
              <a:rPr lang="ru-RU" i="1" dirty="0"/>
              <a:t>Чтоб было всем понятно. </a:t>
            </a:r>
            <a:br>
              <a:rPr lang="ru-RU" i="1" dirty="0"/>
            </a:br>
            <a:r>
              <a:rPr lang="ru-RU" i="1" dirty="0"/>
              <a:t>Мы будем разговаривать </a:t>
            </a:r>
            <a:br>
              <a:rPr lang="ru-RU" i="1" dirty="0"/>
            </a:br>
            <a:r>
              <a:rPr lang="ru-RU" i="1" dirty="0"/>
              <a:t>И будем выговаривать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Так правильно и внятно, </a:t>
            </a:r>
            <a:br>
              <a:rPr lang="ru-RU" i="1" dirty="0"/>
            </a:br>
            <a:r>
              <a:rPr lang="ru-RU" i="1" dirty="0"/>
              <a:t>Чтоб было всем понятно.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628800"/>
            <a:ext cx="309634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ороговорка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ороговорка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352928" cy="6408712"/>
          </a:xfr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Шесть мышат в шалаше шуршат.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ороговор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8280920" cy="6264696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Три сороки -  тараторки</a:t>
            </a:r>
          </a:p>
          <a:p>
            <a:r>
              <a:rPr lang="ru-RU" sz="3200" dirty="0" smtClean="0"/>
              <a:t>Тараторили на горке.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короговорка 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268760"/>
            <a:ext cx="8784975" cy="5589240"/>
          </a:xfr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ели, ели ершей у ели. Их еле-еле у ели доели.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172</Words>
  <Application>Microsoft Office PowerPoint</Application>
  <PresentationFormat>Экран (4:3)</PresentationFormat>
  <Paragraphs>52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Когда так говорят: каша во рту ?</vt:lpstr>
      <vt:lpstr>Что поможет исправить плохую дикцию (произношение)?</vt:lpstr>
      <vt:lpstr>Какие вы знаете скороговорки?</vt:lpstr>
      <vt:lpstr>Для чего нужна скороговорка?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Сентябрьская скороговорка</vt:lpstr>
      <vt:lpstr>Грачиная скороговорка</vt:lpstr>
      <vt:lpstr>Вспомни!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12</cp:revision>
  <dcterms:created xsi:type="dcterms:W3CDTF">2013-09-23T17:44:16Z</dcterms:created>
  <dcterms:modified xsi:type="dcterms:W3CDTF">2013-09-23T19:47:33Z</dcterms:modified>
</cp:coreProperties>
</file>