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316" r:id="rId3"/>
    <p:sldId id="259" r:id="rId4"/>
    <p:sldId id="315" r:id="rId5"/>
    <p:sldId id="270" r:id="rId6"/>
    <p:sldId id="317" r:id="rId7"/>
    <p:sldId id="319" r:id="rId8"/>
    <p:sldId id="318" r:id="rId9"/>
    <p:sldId id="321" r:id="rId10"/>
    <p:sldId id="311" r:id="rId11"/>
    <p:sldId id="314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8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43%20&#1053;&#1086;&#1074;&#1099;&#1077;%20&#1092;&#1086;&#1088;&#1084;&#1099;%20&#1088;&#1072;&#1073;&#1086;&#1090;&#1099;%20&#1089;%20&#1088;&#1086;&#1076;&#1080;&#1090;&#1077;&#1083;&#1103;&#1084;&#1080;.ppt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28800"/>
            <a:ext cx="6741368" cy="3103240"/>
          </a:xfrm>
        </p:spPr>
        <p:txBody>
          <a:bodyPr>
            <a:noAutofit/>
          </a:bodyPr>
          <a:lstStyle/>
          <a:p>
            <a:pPr marL="0" indent="0" algn="ctr"/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Новые формы взаимодействия с родителями </a:t>
            </a:r>
            <a:b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744" y="3563888"/>
            <a:ext cx="5616624" cy="31431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Луговская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Михайловна 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етский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43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«Чебурашка»-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АН ДОО «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Алмазик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Айхал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1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4704" y="1547665"/>
            <a:ext cx="5508129" cy="936104"/>
          </a:xfrm>
        </p:spPr>
        <p:txBody>
          <a:bodyPr>
            <a:normAutofit/>
          </a:bodyPr>
          <a:lstStyle/>
          <a:p>
            <a:pPr algn="ctr"/>
            <a:r>
              <a:rPr lang="ru-RU" cap="all" spc="4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литература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98730" y="3005827"/>
            <a:ext cx="5562618" cy="3888431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Сканироване\2015-02-11\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2951820"/>
            <a:ext cx="1335222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канироване\2015-02-11\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56" y="2951820"/>
            <a:ext cx="1321459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15" y="2951820"/>
            <a:ext cx="1292406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4841820"/>
            <a:ext cx="1187954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7" y="4826417"/>
            <a:ext cx="1207625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79" y="4826417"/>
            <a:ext cx="1240958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37" y="4841820"/>
            <a:ext cx="1229321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21" y="2951820"/>
            <a:ext cx="1314637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70" y="2951820"/>
            <a:ext cx="1340609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58" y="4841820"/>
            <a:ext cx="1277675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40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Tm="0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98730" y="3005827"/>
            <a:ext cx="5562618" cy="3888431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14128"/>
            <a:ext cx="699339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95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lvl="0" algn="ctr"/>
            <a:endParaRPr lang="ru-RU" sz="49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lvl="0"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ДО 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НОВЫХ  ВСТРЕЧ!!!</a:t>
            </a:r>
          </a:p>
        </p:txBody>
      </p:sp>
      <p:pic>
        <p:nvPicPr>
          <p:cNvPr id="8" name="Picture 7302"/>
          <p:cNvPicPr/>
          <p:nvPr/>
        </p:nvPicPr>
        <p:blipFill>
          <a:blip r:embed="rId3"/>
          <a:stretch>
            <a:fillRect/>
          </a:stretch>
        </p:blipFill>
        <p:spPr>
          <a:xfrm>
            <a:off x="346698" y="1970915"/>
            <a:ext cx="6300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611560"/>
            <a:ext cx="6172200" cy="129614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Monotype Corsiva" pitchFamily="66" charset="0"/>
              </a:rPr>
              <a:t>Актуальность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indent="0">
              <a:buNone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pPr marL="0" indent="0">
              <a:buNone/>
            </a:pPr>
            <a:endParaRPr lang="ru-RU" sz="80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316" y="2411760"/>
            <a:ext cx="67413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Petersburg-Regular"/>
              </a:rPr>
              <a:t>Дошкольное детство </a:t>
            </a:r>
            <a:r>
              <a:rPr lang="ru-RU" sz="2800" dirty="0" smtClean="0">
                <a:latin typeface="Petersburg-Regular"/>
              </a:rPr>
              <a:t>– уникальный период в жизни человека, в процессе которого формируется здоровье и осуществляется развитие личности. В то же время это период, в течение которого ребенок находится в полной зависимости от окружающих его взрослых – родителей и педагогов. Важно, чтобы дети росли в атмосфере уважения и не страдали от негативных последствий. В слабых руках малышей – наше с вами будущее, наш завтрашний день. </a:t>
            </a:r>
          </a:p>
        </p:txBody>
      </p:sp>
    </p:spTree>
    <p:extLst>
      <p:ext uri="{BB962C8B-B14F-4D97-AF65-F5344CB8AC3E}">
        <p14:creationId xmlns:p14="http://schemas.microsoft.com/office/powerpoint/2010/main" val="207282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288032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ель</a:t>
            </a: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80640"/>
            <a:ext cx="6858000" cy="5852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Monotype Corsiva" pitchFamily="66" charset="0"/>
              </a:rPr>
              <a:t>Взаимодействие </a:t>
            </a:r>
            <a:r>
              <a:rPr lang="ru-RU" sz="3600" b="1" dirty="0" smtClean="0">
                <a:latin typeface="Monotype Corsiva" pitchFamily="66" charset="0"/>
              </a:rPr>
              <a:t>и </a:t>
            </a:r>
            <a:r>
              <a:rPr lang="ru-RU" sz="3600" b="1" dirty="0" smtClean="0">
                <a:latin typeface="Monotype Corsiva" pitchFamily="66" charset="0"/>
              </a:rPr>
              <a:t>расширение </a:t>
            </a:r>
            <a:r>
              <a:rPr lang="ru-RU" sz="3600" b="1" dirty="0" smtClean="0">
                <a:latin typeface="Monotype Corsiva" pitchFamily="66" charset="0"/>
              </a:rPr>
              <a:t>поля позитивного общения в семье, реализация планов по организации совместных дел воспитателей, </a:t>
            </a:r>
            <a:r>
              <a:rPr lang="ru-RU" sz="3600" b="1" dirty="0" smtClean="0">
                <a:latin typeface="Monotype Corsiva" pitchFamily="66" charset="0"/>
              </a:rPr>
              <a:t>детей и их родителей. 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3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288032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80640"/>
            <a:ext cx="6858000" cy="585216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Создать необходимые условия для эмоциональной и психологической  защищенности </a:t>
            </a:r>
            <a:r>
              <a:rPr lang="ru-RU" sz="2400" dirty="0" smtClean="0">
                <a:latin typeface="Monotype Corsiva" pitchFamily="66" charset="0"/>
              </a:rPr>
              <a:t>детей.</a:t>
            </a:r>
            <a:endParaRPr lang="ru-RU" sz="2400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Содействовать развитию и укреплению семьи как социального </a:t>
            </a:r>
            <a:r>
              <a:rPr lang="ru-RU" sz="2400" dirty="0" smtClean="0">
                <a:latin typeface="Monotype Corsiva" pitchFamily="66" charset="0"/>
              </a:rPr>
              <a:t>института.</a:t>
            </a:r>
            <a:endParaRPr lang="ru-RU" sz="2400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Разработать систему взаимодействия с родителями с целью повышения </a:t>
            </a:r>
            <a:r>
              <a:rPr lang="ru-RU" sz="2400" dirty="0" smtClean="0">
                <a:latin typeface="Monotype Corsiva" pitchFamily="66" charset="0"/>
              </a:rPr>
              <a:t>их педагогической культуры.</a:t>
            </a:r>
            <a:endParaRPr lang="ru-RU" sz="2400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Привлекать родителей к сотрудничеству и участию в воспитании детей.</a:t>
            </a:r>
          </a:p>
          <a:p>
            <a:pPr marL="342900" indent="-342900">
              <a:buAutoNum type="arabicPeriod"/>
            </a:pP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2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1115616"/>
            <a:ext cx="6858000" cy="756084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Petersburg-Regular"/>
              </a:rPr>
              <a:t>В Федеральном государственном образовательном стандарте дошкольного образования (ФГОС </a:t>
            </a:r>
            <a:r>
              <a:rPr lang="ru-RU" sz="2000" dirty="0" smtClean="0">
                <a:solidFill>
                  <a:schemeClr val="tx1"/>
                </a:solidFill>
                <a:latin typeface="Petersburg-Regular"/>
              </a:rPr>
              <a:t>ДО)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одним из требований к условиям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реализации образовательной программы является поддержка семей в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вопросах воспитания и обучения детей, вовлечение семей непосредственно в образовательную деятельность. Такое участие семьи будет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возможно при партнерском общении педагогов и родителей. Поэтому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в нашем детском саду мы создаем условия, в которых и у педагогов,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Petersburg-Regular"/>
              </a:rPr>
              <a:t>и у родителей возникает желание построить отношения, основанные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на взаимопонимании, уважении, честности и искренности, и чтобы они</a:t>
            </a:r>
            <a:r>
              <a:rPr lang="en-US" sz="2000" dirty="0">
                <a:solidFill>
                  <a:schemeClr val="tx1"/>
                </a:solidFill>
                <a:latin typeface="Petersburg-Regular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etersburg-Regular"/>
              </a:rPr>
              <a:t>оставались такими вне зависимости от возникающих обстоятельств.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84124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764704" y="1736010"/>
            <a:ext cx="5616624" cy="61926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Petersburg-Regular"/>
              </a:rPr>
              <a:t>«Семья – подлинный орган воспитания, она учит делом, а живое слово только дополняет,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Petersburg-Regular"/>
              </a:rPr>
              <a:t> и, падая на распаханную жизнью почву, оно производит совершенно иное впечатление».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Petersburg-Regular"/>
            </a:endParaRP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Petersburg-Regular"/>
              </a:rPr>
              <a:t>И.Г.Песталоцци</a:t>
            </a:r>
            <a:endParaRPr lang="ru-RU" sz="1400" dirty="0">
              <a:solidFill>
                <a:schemeClr val="tx1"/>
              </a:solidFill>
              <a:latin typeface="Petersbu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847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1115616"/>
            <a:ext cx="5888736" cy="273630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Формы взаимодействия:</a:t>
            </a:r>
            <a:r>
              <a:rPr lang="ru-RU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32" y="2699792"/>
            <a:ext cx="6741368" cy="3941723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использовали  на практике эффективные  методы  и  формы   по   взаимодействию детского сада и семьи.  Наиболее актуальны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мероприятия: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в форме игры «Подвижные игры народов мира»;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«Благотворительное влияние фольклорных произведений в развитии ребенка в семейном кругу»;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на тему: «Природа-наш дом»,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Масленница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выставка из природного материала «Наши руки не знают скуки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рмарка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«Русские чудеса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многие другие.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организованы такие выставки, как: «Осень золотая»,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«Мама-самое дорогое, любимое, прекрасное…», «Забавные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куклы», «Зимние фантазии»», «Вкусное творчество», «Наши пернатые друзья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«Какие разные ленточки»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чаепития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праздникам, спортивные соревнования. Родители активно участвуют во всех педагогических мероприятиях.</a:t>
            </a:r>
          </a:p>
          <a:p>
            <a:pPr algn="l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овые формы взаимодействия с родителями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hlinkClick r:id="rId2" action="ppaction://hlinkpres?slideindex=1&amp;slidetitle="/>
              </a:rPr>
              <a:t>Праздник для наших мам.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18405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1331640"/>
            <a:ext cx="5888736" cy="172819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Выводы:</a:t>
            </a:r>
            <a:r>
              <a:rPr lang="ru-RU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3059832"/>
            <a:ext cx="6480720" cy="48245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нашего детского сада пришли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выводу, что эффективно организованное сотрудничество с родителями позволяет достичь нужных результатов в воспитании и развитии детей. Отношения с родителями целесообразно выстраивать на принципах доверия, диалога, партнерства, учета интересов родителей и их опыта в воспитании детей.</a:t>
            </a:r>
          </a:p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чуткость, внимание и доверительный тон вызывают ответное желание поделиться своими радостями и переживаниями не только детей, но и родителей.  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485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540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Constantia</vt:lpstr>
      <vt:lpstr>Monotype Corsiva</vt:lpstr>
      <vt:lpstr>Petersburg-Regular</vt:lpstr>
      <vt:lpstr>Times New Roman</vt:lpstr>
      <vt:lpstr>Wingdings</vt:lpstr>
      <vt:lpstr>Wingdings 2</vt:lpstr>
      <vt:lpstr>Поток</vt:lpstr>
      <vt:lpstr>Новые формы взаимодействия с родителями  </vt:lpstr>
      <vt:lpstr>Актуальность</vt:lpstr>
      <vt:lpstr>     Цель: </vt:lpstr>
      <vt:lpstr>     Задачи: </vt:lpstr>
      <vt:lpstr>Презентация PowerPoint</vt:lpstr>
      <vt:lpstr>Презентация PowerPoint</vt:lpstr>
      <vt:lpstr>Формы взаимодействия: </vt:lpstr>
      <vt:lpstr>Новые формы взаимодействия с родителями </vt:lpstr>
      <vt:lpstr>Выводы: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ПАПКА  ДОСТИЖЕНИЙ Музыкального руководителя филиала  АНО ДО «Алмазик» дошкольного образовательного учреждения « Детский сад с приоритетным  осуществлением деятельности     по физическому развитию детей №47 «Лесная сказка» МО «Посёлок Айхал» Вылегжаниной Анжелики Борисовны.</dc:title>
  <dc:creator>User</dc:creator>
  <cp:lastModifiedBy>User</cp:lastModifiedBy>
  <cp:revision>65</cp:revision>
  <dcterms:created xsi:type="dcterms:W3CDTF">2013-04-07T12:20:36Z</dcterms:created>
  <dcterms:modified xsi:type="dcterms:W3CDTF">2015-05-27T08:17:39Z</dcterms:modified>
</cp:coreProperties>
</file>