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7" r:id="rId2"/>
    <p:sldId id="272" r:id="rId3"/>
    <p:sldId id="259" r:id="rId4"/>
    <p:sldId id="273" r:id="rId5"/>
    <p:sldId id="275" r:id="rId6"/>
    <p:sldId id="263" r:id="rId7"/>
    <p:sldId id="268" r:id="rId8"/>
    <p:sldId id="279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923B"/>
    <a:srgbClr val="FA740A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EA12406-D349-4A58-BFEC-1B03A0DA5C2A}" type="datetimeFigureOut">
              <a:rPr lang="ru-RU"/>
              <a:pPr>
                <a:defRPr/>
              </a:pPr>
              <a:t>28.07.2015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ru-RU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CBC5960-010D-4553-8507-805057BBC1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130416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E2EFAB-C7E5-4CC1-9A3B-18BD3211D096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0CCF64-CC75-410C-A8A7-0518F0BC3D07}" type="datetimeFigureOut">
              <a:rPr lang="ru-RU"/>
              <a:pPr>
                <a:defRPr/>
              </a:pPr>
              <a:t>28.07.2015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67B2C-CBA4-4C92-9F67-01E085433D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87069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DC718-7E3B-421F-B61F-F5857D911109}" type="datetimeFigureOut">
              <a:rPr lang="ru-RU"/>
              <a:pPr>
                <a:defRPr/>
              </a:pPr>
              <a:t>28.07.2015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904AB-3F67-4FEB-AD2A-F62BEFD6BA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96856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E5D2D-49FB-41AA-B43E-F180C3914640}" type="datetimeFigureOut">
              <a:rPr lang="ru-RU"/>
              <a:pPr>
                <a:defRPr/>
              </a:pPr>
              <a:t>28.07.2015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74117-6AC3-4217-8CB7-B342664B98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513610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5750"/>
            <a:ext cx="2532063" cy="145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 descr="Winni background from movie 2011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38"/>
            <a:ext cx="9144000" cy="6873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B614F-65FB-4B9D-B83F-FC8901671CBA}" type="datetimeFigureOut">
              <a:rPr lang="ru-RU"/>
              <a:pPr>
                <a:defRPr/>
              </a:pPr>
              <a:t>28.07.2015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A0ED8-54CA-4355-BBB2-E741023C0E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090861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5750"/>
            <a:ext cx="2532063" cy="145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Picture1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7422" y="1"/>
            <a:ext cx="6786578" cy="78579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32089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icture1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5750"/>
            <a:ext cx="2532063" cy="145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D4611-077E-4EB1-823C-C01AE8EE9927}" type="datetimeFigureOut">
              <a:rPr lang="ru-RU"/>
              <a:pPr>
                <a:defRPr/>
              </a:pPr>
              <a:t>28.07.2015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A8B291-A594-4735-8F6B-C1984BDA47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76724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303C22-859B-450C-8B07-428D6B5B46EF}" type="datetimeFigureOut">
              <a:rPr lang="ru-RU"/>
              <a:pPr>
                <a:defRPr/>
              </a:pPr>
              <a:t>28.07.2015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429C9-8776-4CD1-9531-DE8E3FB335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25992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Picture1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FD448-5828-4823-8A09-06AC1DA9E282}" type="datetimeFigureOut">
              <a:rPr lang="ru-RU"/>
              <a:pPr>
                <a:defRPr/>
              </a:pPr>
              <a:t>28.07.2015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79696-C41E-4B99-B9F3-D1FA46D040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16513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B8584-70EB-464B-8828-6DA8F93A2E79}" type="datetimeFigureOut">
              <a:rPr lang="ru-RU"/>
              <a:pPr>
                <a:defRPr/>
              </a:pPr>
              <a:t>28.07.2015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D02246-156E-47F4-AE05-FB2606BFF8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54269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Picture1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C52C74-30C9-4B4C-8B0A-35873C1A7EEE}" type="datetimeFigureOut">
              <a:rPr lang="ru-RU"/>
              <a:pPr>
                <a:defRPr/>
              </a:pPr>
              <a:t>28.07.2015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40F6D-724F-477B-B785-9EC17E4451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05791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Picture1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574FC-0DD6-45A6-A6A6-6C54F1DE7CFA}" type="datetimeFigureOut">
              <a:rPr lang="ru-RU"/>
              <a:pPr>
                <a:defRPr/>
              </a:pPr>
              <a:t>28.07.2015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92E0BC-B67A-4BFC-8C0E-03911B1688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09395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C878A-B59A-4F74-89B5-023BB16F0D5C}" type="datetimeFigureOut">
              <a:rPr lang="ru-RU"/>
              <a:pPr>
                <a:defRPr/>
              </a:pPr>
              <a:t>28.07.2015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E3064-6550-4F60-AFCC-76808B24A6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45951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62E8BD-F740-4B12-AF2C-A8F5AEE3BEBD}" type="datetimeFigureOut">
              <a:rPr lang="ru-RU"/>
              <a:pPr>
                <a:defRPr/>
              </a:pPr>
              <a:t>28.07.2015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BEDE7-8F2E-4831-B569-BD33AB7E33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54820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 t="-38000" b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ru-RU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83E951CF-00F5-4DEF-B5B9-AE319BB04D80}" type="datetimeFigureOut">
              <a:rPr lang="ru-RU"/>
              <a:pPr>
                <a:defRPr/>
              </a:pPr>
              <a:t>28.07.2015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0B03468E-D35D-4471-B9D3-C831F6B747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6" r:id="rId2"/>
    <p:sldLayoutId id="2147483700" r:id="rId3"/>
    <p:sldLayoutId id="2147483707" r:id="rId4"/>
    <p:sldLayoutId id="2147483701" r:id="rId5"/>
    <p:sldLayoutId id="2147483708" r:id="rId6"/>
    <p:sldLayoutId id="2147483709" r:id="rId7"/>
    <p:sldLayoutId id="2147483702" r:id="rId8"/>
    <p:sldLayoutId id="2147483703" r:id="rId9"/>
    <p:sldLayoutId id="2147483704" r:id="rId10"/>
    <p:sldLayoutId id="2147483705" r:id="rId11"/>
    <p:sldLayoutId id="2147483710" r:id="rId12"/>
    <p:sldLayoutId id="214748371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285852" y="4714884"/>
            <a:ext cx="7746180" cy="1984341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Активизация речевой деятельности посредством развития мелкой моторики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116633"/>
            <a:ext cx="7772400" cy="792087"/>
          </a:xfrm>
        </p:spPr>
        <p:txBody>
          <a:bodyPr/>
          <a:lstStyle/>
          <a:p>
            <a:r>
              <a:rPr lang="ru-RU" sz="5400" b="1" dirty="0" smtClean="0"/>
              <a:t>Задачи:</a:t>
            </a:r>
            <a:endParaRPr lang="ru-RU" sz="5400" b="1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0" y="1124744"/>
            <a:ext cx="9144000" cy="5400600"/>
          </a:xfrm>
        </p:spPr>
        <p:txBody>
          <a:bodyPr/>
          <a:lstStyle/>
          <a:p>
            <a:pPr marL="457200" indent="-457200" algn="l">
              <a:buFont typeface="Arial" pitchFamily="34" charset="0"/>
              <a:buChar char="•"/>
            </a:pPr>
            <a:r>
              <a:rPr lang="ru-RU" sz="4200" b="1" dirty="0">
                <a:solidFill>
                  <a:schemeClr val="tx1"/>
                </a:solidFill>
              </a:rPr>
              <a:t>Развивать внимание, </a:t>
            </a:r>
            <a:r>
              <a:rPr lang="ru-RU" sz="4200" b="1" dirty="0" smtClean="0">
                <a:solidFill>
                  <a:schemeClr val="tx1"/>
                </a:solidFill>
              </a:rPr>
              <a:t>усидчивость</a:t>
            </a:r>
            <a:r>
              <a:rPr lang="ru-RU" sz="4200" b="1" dirty="0">
                <a:solidFill>
                  <a:schemeClr val="tx1"/>
                </a:solidFill>
              </a:rPr>
              <a:t>, память,  умение слушать.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ru-RU" sz="4200" b="1" dirty="0" smtClean="0">
                <a:solidFill>
                  <a:schemeClr val="tx1"/>
                </a:solidFill>
              </a:rPr>
              <a:t>Способствовать улучшению  координации движений пальцев. 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ru-RU" sz="4200" b="1" dirty="0" smtClean="0">
                <a:solidFill>
                  <a:schemeClr val="tx1"/>
                </a:solidFill>
              </a:rPr>
              <a:t>Повышать  уровень </a:t>
            </a:r>
            <a:r>
              <a:rPr lang="ru-RU" sz="4200" b="1" dirty="0">
                <a:solidFill>
                  <a:schemeClr val="tx1"/>
                </a:solidFill>
              </a:rPr>
              <a:t>развития речи и </a:t>
            </a:r>
            <a:r>
              <a:rPr lang="ru-RU" sz="4200" b="1" dirty="0" smtClean="0">
                <a:solidFill>
                  <a:schemeClr val="tx1"/>
                </a:solidFill>
              </a:rPr>
              <a:t>высшей </a:t>
            </a:r>
            <a:r>
              <a:rPr lang="ru-RU" sz="4200" b="1" dirty="0">
                <a:solidFill>
                  <a:schemeClr val="tx1"/>
                </a:solidFill>
              </a:rPr>
              <a:t>нервной деятельности ребенка. </a:t>
            </a:r>
            <a:endParaRPr lang="ru-RU" sz="4200" b="1" dirty="0" smtClean="0">
              <a:solidFill>
                <a:schemeClr val="tx1"/>
              </a:solidFill>
            </a:endParaRPr>
          </a:p>
          <a:p>
            <a:pPr algn="l"/>
            <a:endParaRPr lang="ru-RU" sz="4200" dirty="0"/>
          </a:p>
        </p:txBody>
      </p:sp>
    </p:spTree>
    <p:extLst>
      <p:ext uri="{BB962C8B-B14F-4D97-AF65-F5344CB8AC3E}">
        <p14:creationId xmlns="" xmlns:p14="http://schemas.microsoft.com/office/powerpoint/2010/main" val="3274172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214282" y="857232"/>
            <a:ext cx="7716868" cy="588488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None/>
              <a:defRPr/>
            </a:pPr>
            <a:r>
              <a:rPr lang="ru-RU" sz="4000" b="1" dirty="0" smtClean="0">
                <a:solidFill>
                  <a:srgbClr val="FF0000"/>
                </a:solidFill>
              </a:rPr>
              <a:t>Массаж пальцев рук и ладоней</a:t>
            </a:r>
            <a:endParaRPr lang="ru-RU" sz="4000" b="1" dirty="0">
              <a:solidFill>
                <a:srgbClr val="FF0000"/>
              </a:solidFill>
            </a:endParaRP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ru-RU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ru-RU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ru-RU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ru-RU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ru-RU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en-US" sz="24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285851" y="116632"/>
            <a:ext cx="7858149" cy="740600"/>
          </a:xfrm>
        </p:spPr>
        <p:txBody>
          <a:bodyPr/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Способы развития мелкой моторики рук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admin\Desktop\материалы презентации\массаж пальцев рук 1\1.JPG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420888"/>
            <a:ext cx="4320000" cy="36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1" build="p"/>
      <p:bldP spid="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500034" y="0"/>
            <a:ext cx="8186766" cy="857232"/>
          </a:xfrm>
        </p:spPr>
        <p:txBody>
          <a:bodyPr/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Игры с мячами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admin\Desktop\материалы презентации\игры с мячам 2\DSC_2348.JPG"/>
          <p:cNvPicPr>
            <a:picLocks noGrp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2132856"/>
            <a:ext cx="4320000" cy="360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737654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0"/>
            <a:ext cx="8186766" cy="785794"/>
          </a:xfrm>
        </p:spPr>
        <p:txBody>
          <a:bodyPr/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Игры с веревочками, шнурками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admin\Desktop\материалы презентации\игры с веревочкой, шнурками 4\DSC_2425.JPG"/>
          <p:cNvPicPr>
            <a:picLocks noGrp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916832"/>
            <a:ext cx="4320000" cy="360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797954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28596" y="0"/>
            <a:ext cx="8258204" cy="857232"/>
          </a:xfrm>
        </p:spPr>
        <p:txBody>
          <a:bodyPr/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Игры с мозаикой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admin\Desktop\материалы презентации\игры с мозаикой 6\DSC_2389.JPG"/>
          <p:cNvPicPr>
            <a:picLocks noGrp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988840"/>
            <a:ext cx="4320000" cy="360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013011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00100" y="1"/>
            <a:ext cx="8143901" cy="785794"/>
          </a:xfrm>
        </p:spPr>
        <p:txBody>
          <a:bodyPr/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Игры с природным материалом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C:\Users\admin\Desktop\материалы презентации\игры с природным материалом 11\DSC_2408.JPG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2060848"/>
            <a:ext cx="4320000" cy="360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80505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186766" cy="785794"/>
          </a:xfrm>
        </p:spPr>
        <p:txBody>
          <a:bodyPr/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Развитие координации слова с движением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C:\Users\admin\Desktop\материалы презентации\развитие координации слова с движениями\DSC_2478.JPG"/>
          <p:cNvPicPr>
            <a:picLocks noGrp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132856"/>
            <a:ext cx="4320000" cy="36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</TotalTime>
  <Words>66</Words>
  <Application>Microsoft Office PowerPoint</Application>
  <PresentationFormat>Экран (4:3)</PresentationFormat>
  <Paragraphs>22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1_Office Theme</vt:lpstr>
      <vt:lpstr>Активизация речевой деятельности посредством развития мелкой моторики</vt:lpstr>
      <vt:lpstr>Задачи:</vt:lpstr>
      <vt:lpstr>Способы развития мелкой моторики рук</vt:lpstr>
      <vt:lpstr>Игры с мячами</vt:lpstr>
      <vt:lpstr>Игры с веревочками, шнурками</vt:lpstr>
      <vt:lpstr>Игры с мозаикой</vt:lpstr>
      <vt:lpstr>Игры с природным материалом</vt:lpstr>
      <vt:lpstr>Развитие координации слова с движением</vt:lpstr>
    </vt:vector>
  </TitlesOfParts>
  <Company>Walt Disney International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vyakushe</dc:creator>
  <cp:lastModifiedBy>JumpingLucifer</cp:lastModifiedBy>
  <cp:revision>57</cp:revision>
  <dcterms:created xsi:type="dcterms:W3CDTF">2011-08-04T16:11:47Z</dcterms:created>
  <dcterms:modified xsi:type="dcterms:W3CDTF">2015-07-28T15:50:34Z</dcterms:modified>
</cp:coreProperties>
</file>