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Детский сад № 180\документация для детского сада № 180\Подеева\Инвариантный блок\Фон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-243408"/>
            <a:ext cx="9525000" cy="78486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центр развития ребенка – детский сад « 180 г.о. Самара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5399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Мультимедийное дидактическое пособие</a:t>
            </a:r>
          </a:p>
          <a:p>
            <a:pPr algn="ctr"/>
            <a:r>
              <a:rPr lang="ru-RU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для старшего дошкольного возраста</a:t>
            </a:r>
            <a:endParaRPr lang="ru-RU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996952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Моя Родина - Россия</a:t>
            </a:r>
            <a:endParaRPr lang="ru-RU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D:\Детский сад № 180\документация для детского сада № 180\Подеева\Инвариантный блок\Фон\i (1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861048"/>
            <a:ext cx="4248472" cy="283231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27984" y="57332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/с № 180 г.о. Самара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Хасанова Эльвира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Ханифовна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7029400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Самара, 2015г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Детский сад № 180\документация для детского сада № 180\Подеева\Инвариантный блок\Фон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0" y="-495300"/>
            <a:ext cx="9525000" cy="7848600"/>
          </a:xfrm>
          <a:prstGeom prst="rect">
            <a:avLst/>
          </a:prstGeom>
          <a:noFill/>
        </p:spPr>
      </p:pic>
      <p:pic>
        <p:nvPicPr>
          <p:cNvPr id="3074" name="Picture 2" descr="D:\Детский сад № 180\документация для детского сада № 180\Подеева\Инвариантный блок\Фон\82557-i009-001-2084591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437112"/>
            <a:ext cx="2448272" cy="1757859"/>
          </a:xfrm>
          <a:prstGeom prst="rect">
            <a:avLst/>
          </a:prstGeom>
          <a:noFill/>
        </p:spPr>
      </p:pic>
      <p:pic>
        <p:nvPicPr>
          <p:cNvPr id="3075" name="Picture 3" descr="D:\Детский сад № 180\документация для детского сада № 180\Подеева\Инвариантный блок\Фон\flag-kanada-canada-li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7558" y="5094161"/>
            <a:ext cx="2766442" cy="1763839"/>
          </a:xfrm>
          <a:prstGeom prst="rect">
            <a:avLst/>
          </a:prstGeom>
          <a:noFill/>
        </p:spPr>
      </p:pic>
      <p:pic>
        <p:nvPicPr>
          <p:cNvPr id="3076" name="Picture 4" descr="D:\Детский сад № 180\документация для детского сада № 180\Подеева\Инвариантный блок\Фон\flagoffrance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32656"/>
            <a:ext cx="2729205" cy="1818333"/>
          </a:xfrm>
          <a:prstGeom prst="rect">
            <a:avLst/>
          </a:prstGeom>
          <a:noFill/>
        </p:spPr>
      </p:pic>
      <p:pic>
        <p:nvPicPr>
          <p:cNvPr id="3077" name="Picture 5" descr="D:\Детский сад № 180\документация для детского сада № 180\Подеева\Инвариантный блок\Фон\i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838328"/>
            <a:ext cx="3029508" cy="2019672"/>
          </a:xfrm>
          <a:prstGeom prst="rect">
            <a:avLst/>
          </a:prstGeom>
          <a:noFill/>
        </p:spPr>
      </p:pic>
      <p:pic>
        <p:nvPicPr>
          <p:cNvPr id="3078" name="Picture 6" descr="D:\Детский сад № 180\документация для детского сада № 180\Подеева\Инвариантный блок\Фон\russia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8488" y="2204864"/>
            <a:ext cx="2965512" cy="1977008"/>
          </a:xfrm>
          <a:prstGeom prst="rect">
            <a:avLst/>
          </a:prstGeom>
          <a:noFill/>
        </p:spPr>
      </p:pic>
      <p:pic>
        <p:nvPicPr>
          <p:cNvPr id="3079" name="Picture 7" descr="D:\Детский сад № 180\документация для детского сада № 180\Подеева\Инвариантный блок\Фон\Saksa-lip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492896"/>
            <a:ext cx="2801888" cy="1681133"/>
          </a:xfrm>
          <a:prstGeom prst="rect">
            <a:avLst/>
          </a:prstGeom>
          <a:noFill/>
        </p:spPr>
      </p:pic>
      <p:pic>
        <p:nvPicPr>
          <p:cNvPr id="3080" name="Picture 8" descr="D:\Детский сад № 180\документация для детского сада № 180\Подеева\Инвариантный блок\Фон\udb12-rec11-field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476672"/>
            <a:ext cx="2527300" cy="168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3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3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3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3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Детский сад № 180\документация для детского сада № 180\Подеева\Инвариантный блок\Фон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0" y="-495300"/>
            <a:ext cx="9525000" cy="7848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75656" y="2996952"/>
            <a:ext cx="59091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00FF"/>
                </a:solidFill>
              </a:rPr>
              <a:t>Спасибо за игру</a:t>
            </a:r>
            <a:endParaRPr lang="ru-RU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Ульяна</dc:creator>
  <cp:lastModifiedBy>Ульяна</cp:lastModifiedBy>
  <cp:revision>10</cp:revision>
  <dcterms:created xsi:type="dcterms:W3CDTF">2015-02-26T22:34:59Z</dcterms:created>
  <dcterms:modified xsi:type="dcterms:W3CDTF">2015-08-11T15:10:30Z</dcterms:modified>
</cp:coreProperties>
</file>