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8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CC24A7-EBF0-4868-BE22-2EF4ECF7B3A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3C1703-D0B4-4CA3-95EE-D61E7923A8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493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«Центр развития ребенка – детский сад № 27 «Родничок»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7406640" cy="52565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Особенности взаимодействия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 </a:t>
            </a:r>
            <a:r>
              <a:rPr lang="ru-RU" sz="4000" b="1" smtClean="0">
                <a:solidFill>
                  <a:srgbClr val="7030A0"/>
                </a:solidFill>
              </a:rPr>
              <a:t>семьями воспитанников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Разработала: старший воспитатель  Федорова Н.А.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к\Documents\методист\РАМКИ\рамки, картинки\нарис дет\856629e311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4"/>
            <a:ext cx="3744415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43608" y="410723"/>
            <a:ext cx="81003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Педагоги родителям рекомендуют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для закрепления темы недели (кармашек, папка-раскладушка):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ходить на экскурсии;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 время прогулки беседовать с ребенком, наблюдать;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собирать природный материал;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сделать с ребенком поделку;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составить рассказ, сказку;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нарисовать с ребенком картину;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собрать информацию по теме;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чтение книг, отгадывание загадок;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организовать театрализованное представление;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оформить альбом, стенгазету, фотогазету, презентация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Созданные вместе с ребенком поделки, рисунки, газеты, составленные рассказы они могут принести в детский сад и оформить персональную выставку.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ocuments\методист\стенды\д.сад 59\DSC04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ocuments\методист\стенды\д.сад 59\DSC04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ocuments\методист\стенды\д.сад 59\DSC04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332656"/>
            <a:ext cx="6423416" cy="11521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к\Documents\методист\РАМКИ\рамки, картинки\нарис дет\3578d245e86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887" y="2000250"/>
            <a:ext cx="4665489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7704856" cy="547260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dirty="0" smtClean="0">
                <a:latin typeface="Cambria" pitchFamily="18" charset="0"/>
              </a:rPr>
              <a:t>    	 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3600" dirty="0" smtClean="0">
                <a:latin typeface="Cambria" pitchFamily="18" charset="0"/>
              </a:rPr>
              <a:t>       В семье ребенок получает первые практические навыки применения этих представлений во взаимоотношения с другими людьми, усваивает нормы, которые регулируют поведение в различных ситуациях повседневного общения. В процессе семейного воспитания у детей вырабатываются привычки поведения и критерии оценки добра и зла, допустимого и порицаемого, справедливого и несправедливого.   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3600" dirty="0" smtClean="0">
                <a:latin typeface="Cambria" pitchFamily="18" charset="0"/>
              </a:rPr>
              <a:t>           В соответствии с Законом РФ «Об образовании» родители являются не только равноправными, но и равноответственными участниками образовательного процесса.</a:t>
            </a:r>
            <a:endParaRPr lang="ru-RU" sz="36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8680"/>
            <a:ext cx="7602048" cy="55446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500" dirty="0" smtClean="0">
                <a:latin typeface="Cambria" pitchFamily="18" charset="0"/>
              </a:rPr>
              <a:t>     	</a:t>
            </a:r>
            <a:r>
              <a:rPr lang="ru-RU" sz="2800" dirty="0" smtClean="0">
                <a:latin typeface="Cambria" pitchFamily="18" charset="0"/>
              </a:rPr>
              <a:t> В соответствии с Федеральными государственным образовательным стандартом дошкольного образования (ФГОС ДО) одним из компонентов в структуре образовательного процесса дошкольного учреждения является взаимодействие с семьями воспитанников, активное вовлечение их в образовательный процесс.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Формы взаимодействия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родителями: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44824"/>
            <a:ext cx="7602048" cy="3744416"/>
          </a:xfrm>
        </p:spPr>
        <p:txBody>
          <a:bodyPr>
            <a:normAutofit/>
          </a:bodyPr>
          <a:lstStyle/>
          <a:p>
            <a:pPr lvl="1"/>
            <a:r>
              <a:rPr lang="ru-RU" sz="3000" b="1" u="sng" dirty="0" smtClean="0">
                <a:latin typeface="Cambria" pitchFamily="18" charset="0"/>
              </a:rPr>
              <a:t>Информационно-просветительские: </a:t>
            </a:r>
            <a:r>
              <a:rPr lang="ru-RU" sz="3000" b="1" dirty="0" smtClean="0">
                <a:latin typeface="Cambria" pitchFamily="18" charset="0"/>
              </a:rPr>
              <a:t> </a:t>
            </a:r>
            <a:r>
              <a:rPr lang="ru-RU" sz="3000" dirty="0" smtClean="0">
                <a:latin typeface="Cambria" pitchFamily="18" charset="0"/>
              </a:rPr>
              <a:t>буклеты, памятки, брошюры, тематические консультации, папки передвижки – формируются по тематическому принципу, информационный стенд, сайт учреждения, доска объявлений.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7890080" cy="5699720"/>
          </a:xfrm>
        </p:spPr>
        <p:txBody>
          <a:bodyPr/>
          <a:lstStyle/>
          <a:p>
            <a:r>
              <a:rPr lang="ru-RU" b="1" u="sng" dirty="0" smtClean="0">
                <a:latin typeface="Cambria" pitchFamily="18" charset="0"/>
              </a:rPr>
              <a:t>Традиционные:</a:t>
            </a:r>
            <a:r>
              <a:rPr lang="ru-RU" u="sng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индивидуальные беседы с родителями, день открытых дверей, посещение семьи воспитанника.</a:t>
            </a:r>
          </a:p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r>
              <a:rPr lang="ru-RU" b="1" u="sng" dirty="0" smtClean="0">
                <a:latin typeface="Cambria" pitchFamily="18" charset="0"/>
              </a:rPr>
              <a:t>Интерактивные:</a:t>
            </a:r>
            <a:r>
              <a:rPr lang="ru-RU" u="sng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дискуссионный круглый стол, викторина, КВН, акции, тренинги, мастер-класс, презентация детского сада или группы, совместные и индивидуальные проекты.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r>
              <a:rPr lang="ru-RU" b="1" u="sng" dirty="0" smtClean="0">
                <a:latin typeface="Cambria" pitchFamily="18" charset="0"/>
              </a:rPr>
              <a:t>Творческо-продуктивные: </a:t>
            </a:r>
            <a:r>
              <a:rPr lang="ru-RU" dirty="0" smtClean="0">
                <a:latin typeface="Cambria" pitchFamily="18" charset="0"/>
              </a:rPr>
              <a:t>творческая мастерская, выставки детских и совместных работ, изготовление нетрадиционного оборудования при организации развивающей среды, утренники, совместные праздники, соревнования, досуги, организация развивающей среды, родители в роли персонажей на праздниках, экскурсии.</a:t>
            </a:r>
          </a:p>
          <a:p>
            <a:pPr>
              <a:buNone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77172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Cambria" pitchFamily="18" charset="0"/>
              </a:rPr>
              <a:t>Обратная связь</a:t>
            </a:r>
            <a:r>
              <a:rPr lang="ru-RU" u="sng" dirty="0" smtClean="0">
                <a:latin typeface="Cambria" pitchFamily="18" charset="0"/>
              </a:rPr>
              <a:t>:</a:t>
            </a:r>
            <a:r>
              <a:rPr lang="ru-RU" dirty="0" smtClean="0">
                <a:latin typeface="Cambria" pitchFamily="18" charset="0"/>
              </a:rPr>
              <a:t> анкетирование, экспресс-опрос, почта группы, сочинение о семье, видеопросмотры проведенных мероприятий, беседа, наблюдение, книга отзывов.</a:t>
            </a:r>
          </a:p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r>
              <a:rPr lang="ru-RU" b="1" u="sng" dirty="0" smtClean="0">
                <a:latin typeface="Cambria" pitchFamily="18" charset="0"/>
              </a:rPr>
              <a:t>Развивающие общественное управление: </a:t>
            </a:r>
            <a:r>
              <a:rPr lang="ru-RU" dirty="0" smtClean="0">
                <a:latin typeface="Cambria" pitchFamily="18" charset="0"/>
              </a:rPr>
              <a:t>родительский комитет, участие родителей в педагогических советах.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Информационный стенд для родителей </a:t>
            </a:r>
            <a:br>
              <a:rPr lang="ru-RU" sz="3200" b="1" dirty="0" smtClean="0"/>
            </a:br>
            <a:r>
              <a:rPr lang="ru-RU" sz="3200" b="1" dirty="0" smtClean="0"/>
              <a:t>в группе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*Правила для родителей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*Режим дня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*Расписание занятий на год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*Годовые задачи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*«Рады с вами сотрудничать» (воспитатели, заведующая, старший воспитатель, медики, муз.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руков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инстр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/к, учитель-дефектолог,  учитель-логопед)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*Характеристика возрастных психологических особенностей воспитанников данной группы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* Консультативный материал: 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Педагогический.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Медицинский.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Учителя-дефектолога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Учителя – логопеда.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( 1 раз в две недели материал меняется)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* Тема недели (еженедельно, согласно тематическому плану)</a:t>
            </a: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43608" y="178983"/>
            <a:ext cx="79208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Рекомендации по закреплению темы недели: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r>
              <a:rPr lang="ru-RU" sz="2800" dirty="0" smtClean="0">
                <a:latin typeface="Cambria" pitchFamily="18" charset="0"/>
                <a:cs typeface="Arial" pitchFamily="34" charset="0"/>
              </a:rPr>
              <a:t>   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Тема недели оформляется в приемной, отдельно от информационного стенда (папка-раскладушка, кармашки).  Заполняется в печатном или рукописном виде.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 2. Указывается дата темы недели, например: 15 апреля – 19 апреля 2013 г.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 3. Обозначается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Cambria" pitchFamily="18" charset="0"/>
                <a:cs typeface="Arial" pitchFamily="34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азвание темы недели: «Животный мир водоемов».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67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 4. Указывается: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«Что мы знаем»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;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«Что хотим узнать»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;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Где или как узнать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» по данной теме недели.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</TotalTime>
  <Words>446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Муниципальное бюджетное дошкольное образовательное учреждение  «Центр развития ребенка – детский сад № 27 «Родничок»</vt:lpstr>
      <vt:lpstr>Слайд 2</vt:lpstr>
      <vt:lpstr>Слайд 3</vt:lpstr>
      <vt:lpstr>Формы взаимодействия   с родителями:</vt:lpstr>
      <vt:lpstr>Слайд 5</vt:lpstr>
      <vt:lpstr>Слайд 6</vt:lpstr>
      <vt:lpstr>Слайд 7</vt:lpstr>
      <vt:lpstr>Информационный стенд для родителей  в группе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ребенка – детский сад № 27 «Родничок»</dc:title>
  <dc:creator>МДОУ №27</dc:creator>
  <cp:lastModifiedBy>Методист</cp:lastModifiedBy>
  <cp:revision>46</cp:revision>
  <dcterms:created xsi:type="dcterms:W3CDTF">2013-04-15T08:34:04Z</dcterms:created>
  <dcterms:modified xsi:type="dcterms:W3CDTF">2015-08-17T08:06:25Z</dcterms:modified>
</cp:coreProperties>
</file>