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56" r:id="rId3"/>
    <p:sldId id="257" r:id="rId4"/>
    <p:sldId id="261" r:id="rId5"/>
    <p:sldId id="260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EF5344-D99D-4902-983F-EA673E4CD312}" type="datetimeFigureOut">
              <a:rPr lang="ru-RU" smtClean="0"/>
              <a:t>17.08.2015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4C67F2-9E6A-487F-8C75-B8039D6E51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36712"/>
            <a:ext cx="5125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Презентация к уроку окружающего мира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 класс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916832"/>
            <a:ext cx="872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Мой удивительный край – Кемеровская область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8410" y="4581128"/>
            <a:ext cx="3259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МАОУ «СОШ № 99»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</a:rPr>
              <a:t>Колесникова С.И.</a:t>
            </a:r>
            <a:endParaRPr lang="ru-RU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bank-ru.com/02/images/stories/news/kemerovskaya-oblast-kuzb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3" y="2564904"/>
            <a:ext cx="51138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4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476250"/>
            <a:ext cx="7632848" cy="165735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Мой удивительный край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Кемеровская область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2" name="Picture 4" descr="http://www.klevoemesto.com/_si/0/s63364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43667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-a.d-cd.net/d96a06u-9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8" y="2636913"/>
            <a:ext cx="403076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2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Кемеровская область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699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Кемеровская область находится почти в центре нашей Родины – Российской Федерации.</a:t>
            </a:r>
          </a:p>
          <a:p>
            <a:r>
              <a:rPr lang="ru-RU" sz="1400" dirty="0" smtClean="0"/>
              <a:t>Она занимает юго-восточную часть Западной Сибири в пределах реки Томи.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20888"/>
            <a:ext cx="695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современных границах Кемеровская область была образована 26 января 1943 года. </a:t>
            </a:r>
          </a:p>
          <a:p>
            <a:r>
              <a:rPr lang="ru-RU" sz="1400" dirty="0" smtClean="0"/>
              <a:t>Площадь её – 95, 7 тысячи квадратных километров.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005064"/>
            <a:ext cx="8599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445223"/>
            <a:ext cx="4095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3078" name="Picture 6" descr="http://static.wixstatic.com/media/8462b7_aa9ef138d1aefbe8f3e8652941f839d9.jpg_srz_920_54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86" y="3212976"/>
            <a:ext cx="5850841" cy="32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6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размерам территории Кемеровская область занимает 31-е место из 88 регионов в стране.</a:t>
            </a:r>
          </a:p>
          <a:p>
            <a:r>
              <a:rPr lang="ru-RU" dirty="0"/>
              <a:t>Протяжённость Кемеровской области с севера на юг 510 километров, с запада на восток – 300 километров.</a:t>
            </a:r>
          </a:p>
        </p:txBody>
      </p:sp>
      <p:pic>
        <p:nvPicPr>
          <p:cNvPr id="4" name="Picture 2" descr="http://www.asiadata.ru/images/6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29" y="1954000"/>
            <a:ext cx="5255794" cy="42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5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Административным центром области является город Кемерово.</a:t>
            </a:r>
          </a:p>
        </p:txBody>
      </p:sp>
      <p:pic>
        <p:nvPicPr>
          <p:cNvPr id="5122" name="Picture 2" descr="http://kemerovo.flatbe.ru/assets/be9047fd/elfinder/files/kemerovo_blog/gde_ostanovitc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4" y="1628800"/>
            <a:ext cx="801111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5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4649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 карту Сибири всмотреться,</a:t>
            </a:r>
          </a:p>
          <a:p>
            <a:r>
              <a:rPr lang="ru-RU" dirty="0" smtClean="0"/>
              <a:t>На ней обозначены контуры сердца.</a:t>
            </a:r>
          </a:p>
          <a:p>
            <a:r>
              <a:rPr lang="ru-RU" dirty="0" smtClean="0"/>
              <a:t>И бьётся оно.</a:t>
            </a:r>
          </a:p>
          <a:p>
            <a:r>
              <a:rPr lang="ru-RU" dirty="0" smtClean="0"/>
              <a:t>И отчизна внимает </a:t>
            </a:r>
          </a:p>
          <a:p>
            <a:r>
              <a:rPr lang="ru-RU" dirty="0" smtClean="0"/>
              <a:t>Рабочему ритму рабочего края.</a:t>
            </a:r>
          </a:p>
          <a:p>
            <a:r>
              <a:rPr lang="ru-RU" dirty="0" smtClean="0"/>
              <a:t>И в буднях эпохи,</a:t>
            </a:r>
          </a:p>
          <a:p>
            <a:r>
              <a:rPr lang="ru-RU" dirty="0" smtClean="0"/>
              <a:t>И в каждом из нас </a:t>
            </a:r>
          </a:p>
          <a:p>
            <a:r>
              <a:rPr lang="ru-RU" dirty="0" smtClean="0"/>
              <a:t>Пульсирует гордое имя  - </a:t>
            </a:r>
          </a:p>
          <a:p>
            <a:r>
              <a:rPr lang="ru-RU" dirty="0" smtClean="0"/>
              <a:t>Кузбасс!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Г. Юров</a:t>
            </a:r>
            <a:endParaRPr lang="ru-RU" dirty="0"/>
          </a:p>
        </p:txBody>
      </p:sp>
      <p:pic>
        <p:nvPicPr>
          <p:cNvPr id="1028" name="Picture 4" descr="http://cat.convdocs.org/pars_docs/refs/91/90049/90049_html_24b0eca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453"/>
            <a:ext cx="4248472" cy="591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reempics.com/img/picture/Jul/10/67114b8c33bf5575af94f95d4ee12f23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511808"/>
            <a:ext cx="3960439" cy="265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1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20688"/>
            <a:ext cx="4411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Подумайте и ответьте: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Расскажите о положении Кемеровской области по плану: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 какой части западной Сибири расположена наша область?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060848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Почти в центре какого самого большого в мире материка?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Когда была образована Кемеровская область?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24944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Назовите протяжённость нашей области.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323272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Назовите наших соседей.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3717032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Назовите столицу Кемеровской области.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4221088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Какой орган тела человека будет напоминать контуры границ нашей области?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578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667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Источники информации: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Книга о природе Кузбасса для младших школьников и их родителей. Л. Соловьёв, </a:t>
            </a:r>
            <a:r>
              <a:rPr lang="ru-RU" dirty="0" smtClean="0"/>
              <a:t>Кемерово</a:t>
            </a:r>
            <a:r>
              <a:rPr lang="ru-RU" dirty="0"/>
              <a:t>, </a:t>
            </a:r>
            <a:r>
              <a:rPr lang="ru-RU" dirty="0" smtClean="0"/>
              <a:t>2008г.</a:t>
            </a:r>
          </a:p>
          <a:p>
            <a:r>
              <a:rPr lang="ru-RU" dirty="0" smtClean="0"/>
              <a:t>2.   Яндекс </a:t>
            </a:r>
            <a:r>
              <a:rPr lang="ru-RU" dirty="0"/>
              <a:t>Картинки.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200</TotalTime>
  <Words>251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PowerPoint</vt:lpstr>
      <vt:lpstr>Мой удивительный край Кемеровская область</vt:lpstr>
      <vt:lpstr>Кемеровская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28</cp:revision>
  <dcterms:created xsi:type="dcterms:W3CDTF">2015-08-06T01:36:20Z</dcterms:created>
  <dcterms:modified xsi:type="dcterms:W3CDTF">2015-08-17T01:12:28Z</dcterms:modified>
</cp:coreProperties>
</file>