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71" r:id="rId5"/>
    <p:sldId id="262" r:id="rId6"/>
    <p:sldId id="263" r:id="rId7"/>
    <p:sldId id="261" r:id="rId8"/>
    <p:sldId id="265" r:id="rId9"/>
    <p:sldId id="264" r:id="rId10"/>
    <p:sldId id="267" r:id="rId11"/>
    <p:sldId id="268" r:id="rId12"/>
    <p:sldId id="266" r:id="rId13"/>
    <p:sldId id="270" r:id="rId14"/>
    <p:sldId id="269" r:id="rId15"/>
    <p:sldId id="260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</p:showPr>
  <p:clrMru>
    <a:srgbClr val="2C5A30"/>
    <a:srgbClr val="8EB14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3876AEC-C9F5-46C7-9DBF-A520F558BAAA}" type="datetimeFigureOut">
              <a:rPr lang="ru-RU" smtClean="0"/>
              <a:pPr/>
              <a:t>01.08.2015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7C3345-B654-43F8-A0AD-48119DA034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10951">
    <p:strips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3876AEC-C9F5-46C7-9DBF-A520F558BAAA}" type="datetimeFigureOut">
              <a:rPr lang="ru-RU" smtClean="0"/>
              <a:pPr/>
              <a:t>01.08.2015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7C3345-B654-43F8-A0AD-48119DA034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10951">
    <p:strips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3876AEC-C9F5-46C7-9DBF-A520F558BAAA}" type="datetimeFigureOut">
              <a:rPr lang="ru-RU" smtClean="0"/>
              <a:pPr/>
              <a:t>01.08.2015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7C3345-B654-43F8-A0AD-48119DA034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10951">
    <p:strip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3876AEC-C9F5-46C7-9DBF-A520F558BAAA}" type="datetimeFigureOut">
              <a:rPr lang="ru-RU" smtClean="0"/>
              <a:pPr/>
              <a:t>01.08.2015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7C3345-B654-43F8-A0AD-48119DA034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10951">
    <p:strip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3876AEC-C9F5-46C7-9DBF-A520F558BAAA}" type="datetimeFigureOut">
              <a:rPr lang="ru-RU" smtClean="0"/>
              <a:pPr/>
              <a:t>01.08.2015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7C3345-B654-43F8-A0AD-48119DA034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10951">
    <p:strip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3876AEC-C9F5-46C7-9DBF-A520F558BAAA}" type="datetimeFigureOut">
              <a:rPr lang="ru-RU" smtClean="0"/>
              <a:pPr/>
              <a:t>01.08.2015</a:t>
            </a:fld>
            <a:endParaRPr lang="ru-RU"/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7C3345-B654-43F8-A0AD-48119DA034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10951">
    <p:strips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3876AEC-C9F5-46C7-9DBF-A520F558BAAA}" type="datetimeFigureOut">
              <a:rPr lang="ru-RU" smtClean="0"/>
              <a:pPr/>
              <a:t>01.08.2015</a:t>
            </a:fld>
            <a:endParaRPr lang="ru-RU"/>
          </a:p>
        </p:txBody>
      </p:sp>
      <p:sp>
        <p:nvSpPr>
          <p:cNvPr id="8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7C3345-B654-43F8-A0AD-48119DA034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10951">
    <p:strips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3876AEC-C9F5-46C7-9DBF-A520F558BAAA}" type="datetimeFigureOut">
              <a:rPr lang="ru-RU" smtClean="0"/>
              <a:pPr/>
              <a:t>01.08.2015</a:t>
            </a:fld>
            <a:endParaRPr lang="ru-RU"/>
          </a:p>
        </p:txBody>
      </p:sp>
      <p:sp>
        <p:nvSpPr>
          <p:cNvPr id="4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7C3345-B654-43F8-A0AD-48119DA034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10951">
    <p:strips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3876AEC-C9F5-46C7-9DBF-A520F558BAAA}" type="datetimeFigureOut">
              <a:rPr lang="ru-RU" smtClean="0"/>
              <a:pPr/>
              <a:t>01.08.2015</a:t>
            </a:fld>
            <a:endParaRPr lang="ru-RU"/>
          </a:p>
        </p:txBody>
      </p:sp>
      <p:sp>
        <p:nvSpPr>
          <p:cNvPr id="3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7C3345-B654-43F8-A0AD-48119DA034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10951">
    <p:strips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3876AEC-C9F5-46C7-9DBF-A520F558BAAA}" type="datetimeFigureOut">
              <a:rPr lang="ru-RU" smtClean="0"/>
              <a:pPr/>
              <a:t>01.08.2015</a:t>
            </a:fld>
            <a:endParaRPr lang="ru-RU"/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7C3345-B654-43F8-A0AD-48119DA034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10951">
    <p:strips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3876AEC-C9F5-46C7-9DBF-A520F558BAAA}" type="datetimeFigureOut">
              <a:rPr lang="ru-RU" smtClean="0"/>
              <a:pPr/>
              <a:t>01.08.2015</a:t>
            </a:fld>
            <a:endParaRPr lang="ru-RU"/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7C3345-B654-43F8-A0AD-48119DA034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10951">
    <p:strips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Місце для заголовка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заголовка</a:t>
            </a:r>
            <a:endParaRPr lang="ru-RU" smtClean="0"/>
          </a:p>
        </p:txBody>
      </p:sp>
      <p:sp>
        <p:nvSpPr>
          <p:cNvPr id="1027" name="Місце для тексту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 smtClean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F3876AEC-C9F5-46C7-9DBF-A520F558BAAA}" type="datetimeFigureOut">
              <a:rPr lang="ru-RU" smtClean="0"/>
              <a:pPr/>
              <a:t>01.08.2015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47C3345-B654-43F8-A0AD-48119DA034B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 advTm="10951">
    <p:strips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Ya\Downloads\ZELENOBORSK_Kosarev_V_B_-_ZELENOBORSK_Kosarev_V_B_(iPlayer.fm).mp3" TargetMode="Externa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gif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1035995">
            <a:off x="656028" y="1239619"/>
            <a:ext cx="7772400" cy="2000435"/>
          </a:xfrm>
        </p:spPr>
        <p:txBody>
          <a:bodyPr/>
          <a:lstStyle/>
          <a:p>
            <a:r>
              <a:rPr lang="ru-RU" sz="5400" b="1" i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Наш Зеленоборский,</a:t>
            </a:r>
            <a:br>
              <a:rPr lang="ru-RU" sz="5400" b="1" i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5400" b="1" i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край лесных озёр…</a:t>
            </a:r>
            <a:endParaRPr lang="ru-RU" sz="5400" b="1" i="1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ZELENOBORSK_Kosarev_V_B_-_ZELENOBORSK_Kosarev_V_B_(iPlayer.f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8604448" y="6381328"/>
            <a:ext cx="304800" cy="304800"/>
          </a:xfrm>
          <a:prstGeom prst="rect">
            <a:avLst/>
          </a:prstGeom>
        </p:spPr>
      </p:pic>
      <p:pic>
        <p:nvPicPr>
          <p:cNvPr id="5" name="Содержимое 3" descr="http://zelenoborskiy.ucoz.ru/images/Baner.gif"/>
          <p:cNvPicPr>
            <a:picLocks noGrp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 bwMode="auto">
          <a:xfrm>
            <a:off x="5436096" y="3645024"/>
            <a:ext cx="2232248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10951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https://pp.vk.me/c11502/u2143027/153627567/x_6368a85a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 t="3733" r="1538" b="6667"/>
          <a:stretch>
            <a:fillRect/>
          </a:stretch>
        </p:blipFill>
        <p:spPr bwMode="auto">
          <a:xfrm>
            <a:off x="3851920" y="188640"/>
            <a:ext cx="5040560" cy="3456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Содержимое 4" descr="https://pp.vk.me/c424619/v424619221/32e9/Ne2U5AK6Ddg.jpg"/>
          <p:cNvPicPr>
            <a:picLocks noGrp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996952"/>
            <a:ext cx="4608512" cy="36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4" name="Picture 2" descr="D:\КАРТИНКИ\картинки\i[4]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24128" y="3933056"/>
            <a:ext cx="2132397" cy="2518579"/>
          </a:xfrm>
          <a:prstGeom prst="rect">
            <a:avLst/>
          </a:prstGeom>
          <a:noFill/>
        </p:spPr>
      </p:pic>
      <p:pic>
        <p:nvPicPr>
          <p:cNvPr id="7" name="Picture 2" descr="D:\КАРТИНКИ\картинки\gULHHIKHjjU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548680"/>
            <a:ext cx="2232248" cy="2180507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10951">
    <p:strip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8" descr="https://pp.vk.me/c4128/u22668074/65242211/x_5dafe58b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708920"/>
            <a:ext cx="4680520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7" descr="https://pp.vk.me/c4128/u22668074/65242211/x_e1f9b20c.jpg"/>
          <p:cNvPicPr>
            <a:picLocks noGrp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88640"/>
            <a:ext cx="4320480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C:\Users\Ya\Pictures\1361153_html_3db3e75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95736" y="548680"/>
            <a:ext cx="1800200" cy="1740604"/>
          </a:xfrm>
          <a:prstGeom prst="rect">
            <a:avLst/>
          </a:prstGeom>
          <a:noFill/>
        </p:spPr>
      </p:pic>
      <p:pic>
        <p:nvPicPr>
          <p:cNvPr id="4099" name="Picture 3" descr="C:\Users\Ya\Pictures\vostochnaja_muzika_tantsevalnaja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2880" r="13694" b="10010"/>
          <a:stretch>
            <a:fillRect/>
          </a:stretch>
        </p:blipFill>
        <p:spPr bwMode="auto">
          <a:xfrm>
            <a:off x="5436096" y="4005064"/>
            <a:ext cx="2779120" cy="2016224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10951">
    <p:strip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8" descr="https://pp.vk.me/c9346/u30248331/65242211/x_0597f9b4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 r="1408" b="12121"/>
          <a:stretch>
            <a:fillRect/>
          </a:stretch>
        </p:blipFill>
        <p:spPr bwMode="auto">
          <a:xfrm>
            <a:off x="251520" y="260648"/>
            <a:ext cx="4968552" cy="3960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Содержимое 6" descr="https://pp.vk.me/c311629/v311629965/4f24/xEpuUi2h_Xs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492896"/>
            <a:ext cx="4176464" cy="41764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D:\КАРТИНКИ\картинки\картинки\iL9K9B9R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600" y="4437112"/>
            <a:ext cx="3456384" cy="2160240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10951">
    <p:strips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https://pp.vk.me/c410418/v410418561/7230/tDFZhDCk6hQ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 r="2552" b="16971"/>
          <a:stretch>
            <a:fillRect/>
          </a:stretch>
        </p:blipFill>
        <p:spPr bwMode="auto">
          <a:xfrm>
            <a:off x="4499992" y="2852936"/>
            <a:ext cx="4392488" cy="3672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Содержимое 5" descr="https://pp.vk.me/c1364/u3790662/65242211/x_cf643e0d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4680520" cy="3888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2" name="Picture 2" descr="D:\Новый год\i7CE1J38A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96136" y="476672"/>
            <a:ext cx="2076822" cy="2076822"/>
          </a:xfrm>
          <a:prstGeom prst="rect">
            <a:avLst/>
          </a:prstGeom>
          <a:noFill/>
        </p:spPr>
      </p:pic>
      <p:pic>
        <p:nvPicPr>
          <p:cNvPr id="5125" name="Picture 5" descr="D:\КАРТИНКИ\картинки\картинки\i6E8J3X8U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4F4F4"/>
              </a:clrFrom>
              <a:clrTo>
                <a:srgbClr val="F4F4F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95736" y="4365104"/>
            <a:ext cx="1728192" cy="2156416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10951">
    <p:strips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https://pp.vk.me/c4325/u14600889/65242211/x_14b4ca40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4320480" cy="3624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4" descr="https://pp.vk.me/c623122/v623122752/23d9b/P8q0T_kIzlw.jpg"/>
          <p:cNvPicPr>
            <a:picLocks noGrp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3284984"/>
            <a:ext cx="4752528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 descr="D:\КАРТИНКИ\картинки\i[4] (2)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717032"/>
            <a:ext cx="2016224" cy="2100233"/>
          </a:xfrm>
          <a:prstGeom prst="rect">
            <a:avLst/>
          </a:prstGeom>
          <a:noFill/>
        </p:spPr>
      </p:pic>
      <p:pic>
        <p:nvPicPr>
          <p:cNvPr id="7" name="Picture 3" descr="D:\КАРТИНКИ\картинки\i[4] (2)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23728" y="4005064"/>
            <a:ext cx="2016224" cy="2100233"/>
          </a:xfrm>
          <a:prstGeom prst="rect">
            <a:avLst/>
          </a:prstGeom>
          <a:noFill/>
        </p:spPr>
      </p:pic>
      <p:pic>
        <p:nvPicPr>
          <p:cNvPr id="8" name="Picture 3" descr="D:\КАРТИНКИ\картинки\i[4] (2)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15616" y="5189815"/>
            <a:ext cx="1601458" cy="1668185"/>
          </a:xfrm>
          <a:prstGeom prst="rect">
            <a:avLst/>
          </a:prstGeom>
          <a:noFill/>
        </p:spPr>
      </p:pic>
      <p:pic>
        <p:nvPicPr>
          <p:cNvPr id="6151" name="Picture 7" descr="C:\Users\Ya\Pictures\0_84d2e_e94621bd_XXL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48348">
            <a:off x="5343778" y="483072"/>
            <a:ext cx="3349846" cy="859137"/>
          </a:xfrm>
          <a:prstGeom prst="rect">
            <a:avLst/>
          </a:prstGeom>
          <a:noFill/>
        </p:spPr>
      </p:pic>
      <p:pic>
        <p:nvPicPr>
          <p:cNvPr id="13" name="Picture 7" descr="C:\Users\Ya\Pictures\0_84d2e_e94621bd_XXL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48348">
            <a:off x="5546921" y="1249755"/>
            <a:ext cx="3349846" cy="773336"/>
          </a:xfrm>
          <a:prstGeom prst="rect">
            <a:avLst/>
          </a:prstGeom>
          <a:noFill/>
        </p:spPr>
      </p:pic>
      <p:pic>
        <p:nvPicPr>
          <p:cNvPr id="14" name="Picture 7" descr="C:\Users\Ya\Pictures\0_84d2e_e94621bd_XXL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2060167">
            <a:off x="4763112" y="1695703"/>
            <a:ext cx="3349846" cy="883739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10951">
    <p:strips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pp.vk.me/c623222/v623222752/12dd3/tkNV86zQLHY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8352928" cy="62646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 advTm="10951">
    <p:strips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2656"/>
            <a:ext cx="7772400" cy="5436319"/>
          </a:xfrm>
        </p:spPr>
        <p:txBody>
          <a:bodyPr/>
          <a:lstStyle/>
          <a:p>
            <a:r>
              <a:rPr lang="ru-RU" sz="2000" dirty="0" smtClean="0">
                <a:latin typeface="Arial Black" pitchFamily="34" charset="0"/>
                <a:cs typeface="Arial" pitchFamily="34" charset="0"/>
              </a:rPr>
              <a:t>                         </a:t>
            </a:r>
            <a:br>
              <a:rPr lang="ru-RU" sz="2000" dirty="0" smtClean="0">
                <a:latin typeface="Arial Black" pitchFamily="34" charset="0"/>
                <a:cs typeface="Arial" pitchFamily="34" charset="0"/>
              </a:rPr>
            </a:br>
            <a:r>
              <a:rPr lang="ru-RU" sz="2000" dirty="0" smtClean="0">
                <a:latin typeface="Arial Black" pitchFamily="34" charset="0"/>
                <a:cs typeface="Arial" pitchFamily="34" charset="0"/>
              </a:rPr>
              <a:t>                         </a:t>
            </a:r>
            <a:r>
              <a:rPr lang="ru-RU" sz="3200" dirty="0" smtClean="0">
                <a:solidFill>
                  <a:srgbClr val="2C5A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Коротко о  себе</a:t>
            </a:r>
            <a:r>
              <a:rPr lang="ru-RU" sz="2400" dirty="0" smtClean="0">
                <a:solidFill>
                  <a:srgbClr val="2C5A30"/>
                </a:solidFill>
                <a:latin typeface="+mn-lt"/>
                <a:cs typeface="Arial" pitchFamily="34" charset="0"/>
              </a:rPr>
              <a:t>: </a:t>
            </a:r>
            <a:br>
              <a:rPr lang="ru-RU" sz="2400" dirty="0" smtClean="0">
                <a:solidFill>
                  <a:srgbClr val="2C5A30"/>
                </a:solidFill>
                <a:latin typeface="+mn-lt"/>
                <a:cs typeface="Arial" pitchFamily="34" charset="0"/>
              </a:rPr>
            </a:br>
            <a:r>
              <a:rPr lang="ru-RU" sz="2400" dirty="0" smtClean="0">
                <a:latin typeface="+mn-lt"/>
                <a:cs typeface="Arial" pitchFamily="34" charset="0"/>
              </a:rPr>
              <a:t/>
            </a:r>
            <a:br>
              <a:rPr lang="ru-RU" sz="2400" dirty="0" smtClean="0">
                <a:latin typeface="+mn-lt"/>
                <a:cs typeface="Arial" pitchFamily="34" charset="0"/>
              </a:rPr>
            </a:br>
            <a:r>
              <a:rPr lang="ru-RU" sz="2400" dirty="0" smtClean="0">
                <a:latin typeface="+mn-lt"/>
                <a:cs typeface="Arial" pitchFamily="34" charset="0"/>
              </a:rPr>
              <a:t/>
            </a:r>
            <a:br>
              <a:rPr lang="ru-RU" sz="2400" dirty="0" smtClean="0">
                <a:latin typeface="+mn-lt"/>
                <a:cs typeface="Arial" pitchFamily="34" charset="0"/>
              </a:rPr>
            </a:br>
            <a:r>
              <a:rPr lang="ru-RU" sz="2400" dirty="0" smtClean="0">
                <a:latin typeface="+mn-lt"/>
                <a:cs typeface="Times New Roman" pitchFamily="18" charset="0"/>
              </a:rPr>
              <a:t>            </a:t>
            </a:r>
            <a:r>
              <a:rPr lang="ru-RU" sz="2400" dirty="0" err="1" smtClean="0">
                <a:latin typeface="+mn-lt"/>
                <a:cs typeface="Times New Roman" pitchFamily="18" charset="0"/>
              </a:rPr>
              <a:t>Сердечкина</a:t>
            </a:r>
            <a:r>
              <a:rPr lang="ru-RU" sz="2400" dirty="0" smtClean="0">
                <a:latin typeface="+mn-lt"/>
                <a:cs typeface="Times New Roman" pitchFamily="18" charset="0"/>
              </a:rPr>
              <a:t> Татьяна Анатольевна</a:t>
            </a:r>
            <a:br>
              <a:rPr lang="ru-RU" sz="2400" dirty="0" smtClean="0">
                <a:latin typeface="+mn-lt"/>
                <a:cs typeface="Times New Roman" pitchFamily="18" charset="0"/>
              </a:rPr>
            </a:br>
            <a:r>
              <a:rPr lang="ru-RU" sz="2400" dirty="0" smtClean="0">
                <a:latin typeface="+mn-lt"/>
                <a:cs typeface="Times New Roman" pitchFamily="18" charset="0"/>
              </a:rPr>
              <a:t>        воспитатель МБДОУ « Детский сад №14 	   					«Берёзка»  							</a:t>
            </a:r>
            <a:br>
              <a:rPr lang="ru-RU" sz="2400" dirty="0" smtClean="0">
                <a:latin typeface="+mn-lt"/>
                <a:cs typeface="Times New Roman" pitchFamily="18" charset="0"/>
              </a:rPr>
            </a:br>
            <a:r>
              <a:rPr lang="ru-RU" sz="2400" dirty="0" smtClean="0">
                <a:latin typeface="+mn-lt"/>
                <a:cs typeface="Times New Roman" pitchFamily="18" charset="0"/>
              </a:rPr>
              <a:t>        п.г.т .Зеленоборский    Мурманской  области      			</a:t>
            </a:r>
            <a:br>
              <a:rPr lang="ru-RU" sz="2400" dirty="0" smtClean="0">
                <a:latin typeface="+mn-lt"/>
                <a:cs typeface="Times New Roman" pitchFamily="18" charset="0"/>
              </a:rPr>
            </a:br>
            <a:r>
              <a:rPr lang="ru-RU" sz="2400" dirty="0" smtClean="0">
                <a:latin typeface="+mn-lt"/>
                <a:cs typeface="Times New Roman" pitchFamily="18" charset="0"/>
              </a:rPr>
              <a:t>                            стаж работы 12 лет</a:t>
            </a:r>
            <a:r>
              <a:rPr lang="ru-RU" sz="2400" b="0" dirty="0" smtClean="0">
                <a:latin typeface="Arial Black" pitchFamily="34" charset="0"/>
                <a:cs typeface="Times New Roman" pitchFamily="18" charset="0"/>
              </a:rPr>
              <a:t/>
            </a:r>
            <a:br>
              <a:rPr lang="ru-RU" sz="2400" b="0" dirty="0" smtClean="0">
                <a:latin typeface="Arial Black" pitchFamily="34" charset="0"/>
                <a:cs typeface="Times New Roman" pitchFamily="18" charset="0"/>
              </a:rPr>
            </a:br>
            <a:r>
              <a:rPr lang="ru-RU" sz="2400" b="0" dirty="0" smtClean="0">
                <a:latin typeface="Arial Black" pitchFamily="34" charset="0"/>
              </a:rPr>
              <a:t>        </a:t>
            </a:r>
            <a:endParaRPr lang="ru-RU" sz="2400" b="0" dirty="0">
              <a:latin typeface="Arial Black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5805264"/>
            <a:ext cx="7772400" cy="288032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rgbClr val="2C5A30"/>
                </a:solidFill>
                <a:latin typeface="Arial Black" pitchFamily="34" charset="0"/>
              </a:rPr>
              <a:t>       </a:t>
            </a:r>
            <a:endParaRPr lang="ru-RU" sz="4000" dirty="0">
              <a:solidFill>
                <a:srgbClr val="2C5A3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spd="med" advTm="10951">
    <p:strip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murman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91285"/>
            <a:ext cx="8352928" cy="6632225"/>
          </a:xfrm>
        </p:spPr>
      </p:pic>
    </p:spTree>
  </p:cSld>
  <p:clrMapOvr>
    <a:masterClrMapping/>
  </p:clrMapOvr>
  <p:transition spd="med" advTm="10951">
    <p:strip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pp.vk.me/c407731/v407731662/75f1/5mGNzU7tdNE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8640960" cy="6336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 advTm="10951">
    <p:strip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C:\Users\Ya\Desktop\Зеленоборский\74734232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332656"/>
            <a:ext cx="4464496" cy="3312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Содержимое 4" descr="C:\Users\Ya\Desktop\Зеленоборский\5173374.jpg"/>
          <p:cNvPicPr>
            <a:picLocks noGrp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852936"/>
            <a:ext cx="4536504" cy="36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D:\игрушки\80e7b240e106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5696" y="548680"/>
            <a:ext cx="1944216" cy="1944216"/>
          </a:xfrm>
          <a:prstGeom prst="rect">
            <a:avLst/>
          </a:prstGeom>
          <a:noFill/>
        </p:spPr>
      </p:pic>
      <p:pic>
        <p:nvPicPr>
          <p:cNvPr id="1027" name="Picture 3" descr="C:\Users\Ya\Pictures\Rossiya_i_Belarus_ostanovila_prodazhu_biletov_do_Ukraini_Pochemu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36096" y="4149080"/>
            <a:ext cx="2683760" cy="1895021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10951">
    <p:strip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pp.vk.me/c424729/v424729027/724b/iMORrILGY-A.jpg"/>
          <p:cNvPicPr>
            <a:picLocks noGrp="1"/>
          </p:cNvPicPr>
          <p:nvPr>
            <p:ph idx="1"/>
          </p:nvPr>
        </p:nvPicPr>
        <p:blipFill>
          <a:blip r:embed="rId2" cstate="print"/>
          <a:srcRect r="1077" b="5499"/>
          <a:stretch>
            <a:fillRect/>
          </a:stretch>
        </p:blipFill>
        <p:spPr bwMode="auto">
          <a:xfrm>
            <a:off x="395536" y="332656"/>
            <a:ext cx="8424936" cy="6120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 advTm="10951">
    <p:strip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pp.vk.me/c424729/v424729027/7254/MKRMZG-R_VU.jpg"/>
          <p:cNvPicPr>
            <a:picLocks noGrp="1"/>
          </p:cNvPicPr>
          <p:nvPr>
            <p:ph idx="1"/>
          </p:nvPr>
        </p:nvPicPr>
        <p:blipFill>
          <a:blip r:embed="rId2" cstate="print"/>
          <a:srcRect r="1954" b="6938"/>
          <a:stretch>
            <a:fillRect/>
          </a:stretch>
        </p:blipFill>
        <p:spPr bwMode="auto">
          <a:xfrm>
            <a:off x="323528" y="260648"/>
            <a:ext cx="8496944" cy="62646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 advTm="10951">
    <p:strip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pp.vk.me/c10036/u2143027/109092844/x_bf2a389c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8424936" cy="62646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 advTm="10951">
    <p:strip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pp.vk.me/c616621/v616621713/a3de/vjBIrY9KqlU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79512" y="260648"/>
            <a:ext cx="3456384" cy="5102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Содержимое 6" descr="https://pp.vk.me/c1684/u460357/65242211/x_4a7fe1e7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2204864"/>
            <a:ext cx="5256584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10951">
    <p:strip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pp.vk.me/c9898/u96496596/109092844/x_4b10c04a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640960" cy="6408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 advTm="10951">
    <p:strips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4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зелёный</Template>
  <TotalTime>141</TotalTime>
  <Words>5</Words>
  <Application>Microsoft Office PowerPoint</Application>
  <PresentationFormat>Экран (4:3)</PresentationFormat>
  <Paragraphs>3</Paragraphs>
  <Slides>16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Тема4</vt:lpstr>
      <vt:lpstr>Наш Зеленоборский, край лесных озёр…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                                                   Коротко о  себе:                Сердечкина Татьяна Анатольевна         воспитатель МБДОУ « Детский сад №14          «Берёзка»                  п.г.т .Зеленоборский    Мурманской  области                                      стаж работы 12 лет   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Ya</dc:creator>
  <cp:lastModifiedBy>Ya</cp:lastModifiedBy>
  <cp:revision>17</cp:revision>
  <dcterms:created xsi:type="dcterms:W3CDTF">2015-07-25T16:41:27Z</dcterms:created>
  <dcterms:modified xsi:type="dcterms:W3CDTF">2015-08-01T16:37:30Z</dcterms:modified>
</cp:coreProperties>
</file>