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11/2/2011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11/2/2011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11/2/2011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11/2/2011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11/2/2011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11/2/2011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11/2/2011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11/2/2011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685800" y="228600"/>
            <a:ext cx="7772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Осеннее настроение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066801"/>
            <a:ext cx="4648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286000" y="57912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Стихотворения учащихся 2 «В» класса </a:t>
            </a:r>
          </a:p>
          <a:p>
            <a:r>
              <a:rPr lang="ru-RU" dirty="0" smtClean="0"/>
              <a:t>МБОУ «СОШ №79» города Владивостока</a:t>
            </a:r>
            <a:endParaRPr lang="ru-RU" dirty="0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524000"/>
            <a:ext cx="14192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4114800"/>
            <a:ext cx="14192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4572000"/>
            <a:ext cx="1428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1676400"/>
            <a:ext cx="1428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84582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1905000" y="1219200"/>
            <a:ext cx="579120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Осень наступила,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Листики летят.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Птички улетели,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Опустел наш сад.</a:t>
            </a:r>
          </a:p>
          <a:p>
            <a:r>
              <a:rPr lang="ru-RU" sz="1400" dirty="0" smtClean="0"/>
              <a:t>             Юлина Олеся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352800" y="3200400"/>
            <a:ext cx="3962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Осень дует сильным ветром,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Льёт дождями грозовыми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И с деревьев отрывает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Листья жёлтые, сухие.</a:t>
            </a:r>
          </a:p>
          <a:p>
            <a:r>
              <a:rPr lang="ru-RU" sz="2000" b="1" dirty="0" smtClean="0"/>
              <a:t>                </a:t>
            </a:r>
            <a:r>
              <a:rPr lang="ru-RU" sz="1200" b="1" dirty="0" err="1" smtClean="0"/>
              <a:t>Данильева</a:t>
            </a:r>
            <a:r>
              <a:rPr lang="ru-RU" sz="1200" b="1" dirty="0" smtClean="0"/>
              <a:t> Арина</a:t>
            </a:r>
          </a:p>
          <a:p>
            <a:r>
              <a:rPr lang="ru-RU" sz="2000" b="1" dirty="0" smtClean="0"/>
              <a:t>                        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33400" y="685801"/>
            <a:ext cx="3962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Ходит осень под окном, </a:t>
            </a:r>
          </a:p>
          <a:p>
            <a:r>
              <a:rPr lang="ru-RU" sz="2000" dirty="0" smtClean="0"/>
              <a:t>Стучится жёлтым листопадом…</a:t>
            </a:r>
          </a:p>
          <a:p>
            <a:r>
              <a:rPr lang="ru-RU" sz="2000" dirty="0" smtClean="0"/>
              <a:t>Как грустно мне,</a:t>
            </a:r>
          </a:p>
          <a:p>
            <a:r>
              <a:rPr lang="ru-RU" sz="2000" dirty="0" smtClean="0"/>
              <a:t>Что скоро дом</a:t>
            </a:r>
          </a:p>
          <a:p>
            <a:r>
              <a:rPr lang="ru-RU" sz="2000" dirty="0" smtClean="0"/>
              <a:t>Завьюжит вьюгой</a:t>
            </a:r>
          </a:p>
          <a:p>
            <a:r>
              <a:rPr lang="ru-RU" sz="2000" dirty="0" smtClean="0"/>
              <a:t>Безутешной. </a:t>
            </a:r>
          </a:p>
          <a:p>
            <a:r>
              <a:rPr lang="ru-RU" sz="1200" dirty="0" smtClean="0"/>
              <a:t>                              Бахтин Данил</a:t>
            </a:r>
            <a:endParaRPr lang="ru-RU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657600"/>
            <a:ext cx="554161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Листочки быстро опадают,</a:t>
            </a:r>
          </a:p>
          <a:p>
            <a:r>
              <a:rPr lang="ru-RU" sz="2000" dirty="0" smtClean="0"/>
              <a:t>Куда летят они не знают!</a:t>
            </a:r>
          </a:p>
          <a:p>
            <a:r>
              <a:rPr lang="ru-RU" sz="2000" dirty="0" smtClean="0"/>
              <a:t>О, осень! Дивная пора!</a:t>
            </a:r>
          </a:p>
          <a:p>
            <a:r>
              <a:rPr lang="ru-RU" sz="2000" dirty="0" smtClean="0"/>
              <a:t>Со школой связана она!</a:t>
            </a:r>
          </a:p>
          <a:p>
            <a:r>
              <a:rPr lang="ru-RU" sz="1200" dirty="0" smtClean="0"/>
              <a:t>                                    </a:t>
            </a:r>
            <a:r>
              <a:rPr lang="ru-RU" sz="1200" dirty="0" err="1" smtClean="0"/>
              <a:t>Аксёнчиков</a:t>
            </a:r>
            <a:r>
              <a:rPr lang="ru-RU" sz="1200" dirty="0" smtClean="0"/>
              <a:t> Павел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371600" y="1295401"/>
            <a:ext cx="507428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Осень – рыжая девчонка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Шьёт наряды тонко-тонко: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Красные, бордовые, жёлтые листочки –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Это лоскуточки!</a:t>
            </a:r>
          </a:p>
          <a:p>
            <a:r>
              <a:rPr lang="ru-RU" sz="1200" dirty="0" smtClean="0"/>
              <a:t>                                                         Змитрович Владимир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47800" y="3505200"/>
            <a:ext cx="30952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Листики кружат,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Листики шуршат, 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Словно жёлтый дождик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С дерева летят.</a:t>
            </a:r>
          </a:p>
          <a:p>
            <a:r>
              <a:rPr lang="ru-RU" sz="1200" dirty="0" smtClean="0"/>
              <a:t>                          Редько Дмитрий</a:t>
            </a:r>
            <a:endParaRPr lang="ru-R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4648200" y="3581400"/>
            <a:ext cx="35052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С берёзы листик вдруг упал,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Настала осень!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День короче стал!</a:t>
            </a:r>
          </a:p>
          <a:p>
            <a:r>
              <a:rPr lang="ru-RU" sz="1200" dirty="0" smtClean="0"/>
              <a:t>                                        Данилова Влада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1981200" y="3276600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    ***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105400" y="3244334"/>
            <a:ext cx="175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***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0" y="1066800"/>
            <a:ext cx="489583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Наступила осень.</a:t>
            </a:r>
          </a:p>
          <a:p>
            <a:r>
              <a:rPr lang="ru-RU" dirty="0" smtClean="0"/>
              <a:t>Летят, кружат </a:t>
            </a:r>
          </a:p>
          <a:p>
            <a:r>
              <a:rPr lang="ru-RU" dirty="0" smtClean="0"/>
              <a:t>Листья золотые, будто бабочки.</a:t>
            </a:r>
          </a:p>
          <a:p>
            <a:r>
              <a:rPr lang="ru-RU" dirty="0" smtClean="0"/>
              <a:t>Деревья опустели, листопад кругом!</a:t>
            </a:r>
          </a:p>
          <a:p>
            <a:r>
              <a:rPr lang="ru-RU" dirty="0" smtClean="0"/>
              <a:t>Птички улетели крупным косяком!</a:t>
            </a:r>
          </a:p>
          <a:p>
            <a:r>
              <a:rPr lang="ru-RU" dirty="0" smtClean="0"/>
              <a:t>Солнце ниже стало,</a:t>
            </a:r>
          </a:p>
          <a:p>
            <a:r>
              <a:rPr lang="ru-RU" dirty="0" smtClean="0"/>
              <a:t>Светит, но не греет.</a:t>
            </a:r>
          </a:p>
          <a:p>
            <a:r>
              <a:rPr lang="ru-RU" dirty="0" smtClean="0"/>
              <a:t>Вот зима настанет,</a:t>
            </a:r>
          </a:p>
          <a:p>
            <a:r>
              <a:rPr lang="ru-RU" dirty="0" smtClean="0"/>
              <a:t>Всё белым-белым станет!</a:t>
            </a:r>
          </a:p>
          <a:p>
            <a:r>
              <a:rPr lang="ru-RU" sz="1200" dirty="0" smtClean="0"/>
              <a:t>                                                    Смирнова Вероника</a:t>
            </a:r>
          </a:p>
          <a:p>
            <a:r>
              <a:rPr lang="ru-RU" dirty="0" smtClean="0"/>
              <a:t> </a:t>
            </a: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800600" y="4800600"/>
            <a:ext cx="38377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Осень наступила,</a:t>
            </a:r>
          </a:p>
          <a:p>
            <a:r>
              <a:rPr lang="ru-RU" dirty="0" smtClean="0"/>
              <a:t>Цветы увядают,</a:t>
            </a:r>
          </a:p>
          <a:p>
            <a:r>
              <a:rPr lang="ru-RU" dirty="0" smtClean="0"/>
              <a:t>Листья с деревьев,</a:t>
            </a:r>
          </a:p>
          <a:p>
            <a:r>
              <a:rPr lang="ru-RU" dirty="0" smtClean="0"/>
              <a:t>Кружась опадают.</a:t>
            </a:r>
          </a:p>
          <a:p>
            <a:r>
              <a:rPr lang="ru-RU" sz="1200" dirty="0" smtClean="0"/>
              <a:t>                                            Семёнова Дарья</a:t>
            </a:r>
            <a:endParaRPr lang="ru-RU" sz="1200" dirty="0"/>
          </a:p>
        </p:txBody>
      </p:sp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1" y="685799"/>
            <a:ext cx="4038599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6294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934200" y="1219200"/>
            <a:ext cx="2274982" cy="2769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Листочки танцуют, </a:t>
            </a:r>
          </a:p>
          <a:p>
            <a:r>
              <a:rPr lang="ru-RU" dirty="0" smtClean="0"/>
              <a:t>Листочки кружат</a:t>
            </a:r>
          </a:p>
          <a:p>
            <a:r>
              <a:rPr lang="ru-RU" dirty="0" smtClean="0"/>
              <a:t>И ярким ковром </a:t>
            </a:r>
          </a:p>
          <a:p>
            <a:r>
              <a:rPr lang="ru-RU" dirty="0" smtClean="0"/>
              <a:t>На клёнах висят!</a:t>
            </a:r>
          </a:p>
          <a:p>
            <a:r>
              <a:rPr lang="ru-RU" dirty="0" smtClean="0"/>
              <a:t>Как будто ужасно </a:t>
            </a:r>
          </a:p>
          <a:p>
            <a:r>
              <a:rPr lang="ru-RU" dirty="0" smtClean="0"/>
              <a:t>Они занятые –</a:t>
            </a:r>
          </a:p>
          <a:p>
            <a:r>
              <a:rPr lang="ru-RU" dirty="0" smtClean="0"/>
              <a:t>Зелёные, красные </a:t>
            </a:r>
          </a:p>
          <a:p>
            <a:r>
              <a:rPr lang="ru-RU" dirty="0" smtClean="0"/>
              <a:t>И золотые!</a:t>
            </a:r>
          </a:p>
          <a:p>
            <a:endParaRPr lang="ru-RU" dirty="0" smtClean="0"/>
          </a:p>
          <a:p>
            <a:r>
              <a:rPr lang="ru-RU" sz="1200" dirty="0" smtClean="0"/>
              <a:t>                     </a:t>
            </a:r>
            <a:r>
              <a:rPr lang="ru-RU" sz="1200" dirty="0" err="1" smtClean="0"/>
              <a:t>Курашко</a:t>
            </a:r>
            <a:r>
              <a:rPr lang="ru-RU" sz="1200" dirty="0" smtClean="0"/>
              <a:t> Иван</a:t>
            </a:r>
            <a:endParaRPr lang="ru-RU" sz="12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1" y="4572000"/>
            <a:ext cx="152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54101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715000" y="1219200"/>
            <a:ext cx="3453189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Пасмурно и холодно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Стало вдруг сегодня.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Это осень хмурая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Снова к нам пришла!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Травы пожелтели,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Листья облетели,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Птицы улетели в тёплые края.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Мне немного жаль -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Грусть, тоска, печаль!</a:t>
            </a:r>
          </a:p>
          <a:p>
            <a:endParaRPr lang="ru-RU" dirty="0" smtClean="0">
              <a:solidFill>
                <a:srgbClr val="C00000"/>
              </a:solidFill>
            </a:endParaRPr>
          </a:p>
          <a:p>
            <a:r>
              <a:rPr lang="ru-RU" sz="1200" dirty="0" smtClean="0">
                <a:solidFill>
                  <a:srgbClr val="C00000"/>
                </a:solidFill>
              </a:rPr>
              <a:t>                                      Дорошенко София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1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</TotalTime>
  <Words>287</Words>
  <PresentationFormat>Экран (4:3)</PresentationFormat>
  <Paragraphs>79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Катя</dc:creator>
  <cp:lastModifiedBy>Катя</cp:lastModifiedBy>
  <cp:revision>27</cp:revision>
  <dcterms:created xsi:type="dcterms:W3CDTF">2011-11-02T01:05:26Z</dcterms:created>
  <dcterms:modified xsi:type="dcterms:W3CDTF">2011-11-02T06:15:10Z</dcterms:modified>
</cp:coreProperties>
</file>