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1" r:id="rId5"/>
    <p:sldId id="270" r:id="rId6"/>
    <p:sldId id="267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80180-9EE3-4B1A-98E4-66A2CBE11361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D289-62E5-49A1-AD9E-C5D7571D0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428604"/>
            <a:ext cx="7143800" cy="1643074"/>
          </a:xfrm>
          <a:prstGeom prst="round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образовательное учреждение детский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 №5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285992"/>
            <a:ext cx="7143800" cy="1214446"/>
          </a:xfrm>
          <a:prstGeom prst="round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Духовно-просветительский культурный центр им.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просветителей славянских Кирилла и Мефодия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500438"/>
            <a:ext cx="7143800" cy="857256"/>
          </a:xfrm>
          <a:prstGeom prst="round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«Этот загадочный подводный мир»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57620" y="5857892"/>
            <a:ext cx="1638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Логинова Г.Е.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0_7a3d0_9784677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44940">
            <a:off x="571472" y="4857760"/>
            <a:ext cx="1362079" cy="1311001"/>
          </a:xfrm>
          <a:prstGeom prst="rect">
            <a:avLst/>
          </a:prstGeom>
        </p:spPr>
      </p:pic>
      <p:pic>
        <p:nvPicPr>
          <p:cNvPr id="8" name="Рисунок 7" descr="0_7a3d0_9784677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59834">
            <a:off x="6725926" y="5162281"/>
            <a:ext cx="1362079" cy="13110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571472" y="714356"/>
            <a:ext cx="8001056" cy="857256"/>
          </a:xfrm>
          <a:prstGeom prst="plaqu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пробудить интерес детей к подводному миру,  развивать личность ребёнка дошкольного возраста.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500034" y="1785926"/>
            <a:ext cx="8215370" cy="4214842"/>
          </a:xfrm>
          <a:prstGeom prst="plaqu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2912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12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Пополнить знания детей о подводном мире, его обитателях, расширить словарный запас детей, формировать умение размышлять.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12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эстетическое восприятие окружающего мира, способность видеть красивое.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нравственного чувства доброго, бережного отношения к творениям окружающего мира.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12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отражать в своих работах  красоту мира.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12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логическое мышление, умение на основе сопоставления фактов, результатов, наблюдений делать выводы и заключения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6822ed87b9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214950"/>
            <a:ext cx="895350" cy="9715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lbum_0707104749.p_2504181802_76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0702"/>
            <a:ext cx="1628775" cy="1114425"/>
          </a:xfrm>
          <a:prstGeom prst="rect">
            <a:avLst/>
          </a:prstGeom>
        </p:spPr>
      </p:pic>
      <p:pic>
        <p:nvPicPr>
          <p:cNvPr id="3" name="Рисунок 2" descr="IMG_20141124_101745.jpg"/>
          <p:cNvPicPr>
            <a:picLocks noChangeAspect="1"/>
          </p:cNvPicPr>
          <p:nvPr/>
        </p:nvPicPr>
        <p:blipFill>
          <a:blip r:embed="rId3" cstate="print"/>
          <a:srcRect l="16216" t="2402" r="9459"/>
          <a:stretch>
            <a:fillRect/>
          </a:stretch>
        </p:blipFill>
        <p:spPr>
          <a:xfrm>
            <a:off x="714348" y="357166"/>
            <a:ext cx="3714776" cy="26432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IMG_20141124_103527.jpg"/>
          <p:cNvPicPr>
            <a:picLocks noChangeAspect="1"/>
          </p:cNvPicPr>
          <p:nvPr/>
        </p:nvPicPr>
        <p:blipFill>
          <a:blip r:embed="rId4" cstate="print"/>
          <a:srcRect t="4348" r="13179"/>
          <a:stretch>
            <a:fillRect/>
          </a:stretch>
        </p:blipFill>
        <p:spPr>
          <a:xfrm>
            <a:off x="928662" y="3429000"/>
            <a:ext cx="3429024" cy="24288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DSCF83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571480"/>
            <a:ext cx="3500462" cy="2411033"/>
          </a:xfrm>
          <a:prstGeom prst="rect">
            <a:avLst/>
          </a:prstGeom>
        </p:spPr>
      </p:pic>
      <p:pic>
        <p:nvPicPr>
          <p:cNvPr id="6" name="Рисунок 5" descr="DSCF83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571876"/>
            <a:ext cx="3286148" cy="228601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nk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86425"/>
            <a:ext cx="1962150" cy="1171575"/>
          </a:xfrm>
          <a:prstGeom prst="rect">
            <a:avLst/>
          </a:prstGeom>
        </p:spPr>
      </p:pic>
      <p:pic>
        <p:nvPicPr>
          <p:cNvPr id="3" name="Рисунок 2" descr="DSCF8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3143272" cy="1928826"/>
          </a:xfrm>
          <a:prstGeom prst="rect">
            <a:avLst/>
          </a:prstGeom>
        </p:spPr>
      </p:pic>
      <p:pic>
        <p:nvPicPr>
          <p:cNvPr id="4" name="Рисунок 3" descr="DSCF8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66"/>
            <a:ext cx="3238523" cy="2428892"/>
          </a:xfrm>
          <a:prstGeom prst="rect">
            <a:avLst/>
          </a:prstGeom>
        </p:spPr>
      </p:pic>
      <p:pic>
        <p:nvPicPr>
          <p:cNvPr id="5" name="Рисунок 4" descr="DSCF8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143248"/>
            <a:ext cx="3047989" cy="2285992"/>
          </a:xfrm>
          <a:prstGeom prst="rect">
            <a:avLst/>
          </a:prstGeom>
        </p:spPr>
      </p:pic>
      <p:pic>
        <p:nvPicPr>
          <p:cNvPr id="6" name="Рисунок 5" descr="DSCF83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071810"/>
            <a:ext cx="3143240" cy="235743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8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7905805" cy="592935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14282" y="357166"/>
            <a:ext cx="8572528" cy="5857916"/>
          </a:xfrm>
          <a:prstGeom prst="verticalScroll">
            <a:avLst>
              <a:gd name="adj" fmla="val 1185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человек, живущий в природном мире, должен заботливо и бережно относиться к нему, сохраняя все его ценности и богатства. Формировать экологическую культуру у каждого человека необходимо еще в детстве, с самого раннего возраста. Важно, чтобы каждый ребенок воспринимал человека, не как хозяина природы, а как ее важную, имеющую огромное влияние часть.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 в дошкольном возрасте ребенок воспринимает  окружающее наиболее эмоционально, он способен сочувствовать сопереживать, искренне удивляться, на этой основе возможно и необходимо развивать в детях любовь к природе, ее обитателям. Основой этой любви должны стать не только  эстетические чувства, но и  знания основных элементарных законов природы, понимание взаимосвязей в окружающей среде , что позволяет логически подвести детей к пониманию влияния человека на окружающую среду.  На основе двух составляющих эмоциональной и познавательной необходимо формировать бережное отношение к природе. Важно способствовать пониманию детьми  их возможностей  в защите окружающей среды, формированию их личной экологической ответственности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seesterne_00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715016"/>
            <a:ext cx="1476375" cy="9239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21455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lalbum_0707104749.p_2504181802_76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214686"/>
            <a:ext cx="3320213" cy="22717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292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home</cp:lastModifiedBy>
  <cp:revision>50</cp:revision>
  <dcterms:created xsi:type="dcterms:W3CDTF">2014-11-29T15:25:26Z</dcterms:created>
  <dcterms:modified xsi:type="dcterms:W3CDTF">2015-07-07T07:40:06Z</dcterms:modified>
</cp:coreProperties>
</file>