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0" r:id="rId6"/>
    <p:sldId id="261" r:id="rId7"/>
    <p:sldId id="284" r:id="rId8"/>
    <p:sldId id="285" r:id="rId9"/>
    <p:sldId id="276" r:id="rId10"/>
    <p:sldId id="286" r:id="rId11"/>
    <p:sldId id="275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83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4" autoAdjust="0"/>
    <p:restoredTop sz="93190" autoAdjust="0"/>
  </p:normalViewPr>
  <p:slideViewPr>
    <p:cSldViewPr>
      <p:cViewPr>
        <p:scale>
          <a:sx n="60" d="100"/>
          <a:sy n="60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0FA-C32F-4448-B7A9-3F1761F64EF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3B11-06E4-4252-A5F8-11E7B2A4D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0FA-C32F-4448-B7A9-3F1761F64EF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3B11-06E4-4252-A5F8-11E7B2A4D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0FA-C32F-4448-B7A9-3F1761F64EF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3B11-06E4-4252-A5F8-11E7B2A4D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0FA-C32F-4448-B7A9-3F1761F64EF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3B11-06E4-4252-A5F8-11E7B2A4D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0FA-C32F-4448-B7A9-3F1761F64EF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3B11-06E4-4252-A5F8-11E7B2A4D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0FA-C32F-4448-B7A9-3F1761F64EF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3B11-06E4-4252-A5F8-11E7B2A4D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0FA-C32F-4448-B7A9-3F1761F64EF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3B11-06E4-4252-A5F8-11E7B2A4D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0FA-C32F-4448-B7A9-3F1761F64EF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3B11-06E4-4252-A5F8-11E7B2A4D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0FA-C32F-4448-B7A9-3F1761F64EF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3B11-06E4-4252-A5F8-11E7B2A4D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0FA-C32F-4448-B7A9-3F1761F64EF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3B11-06E4-4252-A5F8-11E7B2A4D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0FA-C32F-4448-B7A9-3F1761F64EF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3B11-06E4-4252-A5F8-11E7B2A4D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30FA-C32F-4448-B7A9-3F1761F64EF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3B11-06E4-4252-A5F8-11E7B2A4D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23.xml"/><Relationship Id="rId10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5/5f/22_Regen_ubt.jpeg/300px-22_Regen_ubt.jpeg" TargetMode="External"/><Relationship Id="rId13" Type="http://schemas.openxmlformats.org/officeDocument/2006/relationships/hyperlink" Target="http://upload.wikimedia.org/wikipedia/commons/thumb/5/57/Anemoscopi.JPG/200px-Anemoscopi.JPG" TargetMode="External"/><Relationship Id="rId18" Type="http://schemas.openxmlformats.org/officeDocument/2006/relationships/hyperlink" Target="http://mosfoodnews.ru/files/articles/goroh1.jpg" TargetMode="External"/><Relationship Id="rId3" Type="http://schemas.openxmlformats.org/officeDocument/2006/relationships/hyperlink" Target="http://goo.gl/JEfFeg" TargetMode="External"/><Relationship Id="rId7" Type="http://schemas.openxmlformats.org/officeDocument/2006/relationships/hyperlink" Target="http://upload.wikimedia.org/wikipedia/commons/thumb/3/3e/Grass_summer.jpg/300px-Grass_summer.jpg" TargetMode="External"/><Relationship Id="rId12" Type="http://schemas.openxmlformats.org/officeDocument/2006/relationships/hyperlink" Target="http://upload.wikimedia.org/wikipedia/commons/thumb/d/d7/Rowanberries_in_late_August_2004_in_Helsinki.jpg/265px-Rowanberries_in_late_August_2004_in_Helsinki.jpg" TargetMode="External"/><Relationship Id="rId17" Type="http://schemas.openxmlformats.org/officeDocument/2006/relationships/hyperlink" Target="http://volgatravel.ru/_content/_files/2506/kokshaga_zayac_listopadnichek.jpg" TargetMode="External"/><Relationship Id="rId2" Type="http://schemas.openxmlformats.org/officeDocument/2006/relationships/hyperlink" Target="http://goo.gl/af7wP7" TargetMode="External"/><Relationship Id="rId16" Type="http://schemas.openxmlformats.org/officeDocument/2006/relationships/hyperlink" Target="http://upload.wikimedia.org/wikipedia/commons/e/e7/Phaseolus_vulgaris_see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d/d8/Leccinum_versipelle_3.jpg/265px-Leccinum_versipelle_3.jpg" TargetMode="External"/><Relationship Id="rId11" Type="http://schemas.openxmlformats.org/officeDocument/2006/relationships/hyperlink" Target="http://upload.wikimedia.org/wikipedia/commons/thumb/d/dd/MattiParkkonen_Orava.jpg/120px-MattiParkkonen_Orava.jpg" TargetMode="External"/><Relationship Id="rId5" Type="http://schemas.openxmlformats.org/officeDocument/2006/relationships/hyperlink" Target="http://upload.wikimedia.org/wikipedia/commons/thumb/4/49/Cantharellus_cibarius_20090717-02.jpg/750px-Cantharellus_cibarius_20090717-02.jpg" TargetMode="External"/><Relationship Id="rId15" Type="http://schemas.openxmlformats.org/officeDocument/2006/relationships/hyperlink" Target="http://upload.wikimedia.org/wikipedia/commons/thumb/6/69/Knitted_basket1.jpg/220px-Knitted_basket1.jpg" TargetMode="External"/><Relationship Id="rId10" Type="http://schemas.openxmlformats.org/officeDocument/2006/relationships/hyperlink" Target="http://upload.wikimedia.org/wikipedia/commons/thumb/4/4f/Erinaceus_europaeus_2013_G5.jpg/265px-Erinaceus_europaeus_2013_G5.jpg" TargetMode="External"/><Relationship Id="rId4" Type="http://schemas.openxmlformats.org/officeDocument/2006/relationships/hyperlink" Target="http://goo.gl/zyQTHt" TargetMode="External"/><Relationship Id="rId9" Type="http://schemas.openxmlformats.org/officeDocument/2006/relationships/hyperlink" Target="http://upload.wikimedia.org/wikipedia/commons/thumb/1/18/Fire_ants02.jpg/265px-Fire_ants02.jpg" TargetMode="External"/><Relationship Id="rId14" Type="http://schemas.openxmlformats.org/officeDocument/2006/relationships/hyperlink" Target="http://upload.wikimedia.org/wikipedia/commons/thumb/5/5f/22_Regen_ubt.jpeg/800px-22_Regen_ubt.jpe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77072"/>
            <a:ext cx="9144000" cy="1152127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«Крестики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нолики»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Осень, осень!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Ну, давай, у листьев спросим.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73824"/>
            <a:ext cx="9144000" cy="1584176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Интеллектуальная игра для учеников 1-х классов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Ключинская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Светлана Васильевна,  </a:t>
            </a:r>
          </a:p>
          <a:p>
            <a:pPr algn="r">
              <a:lnSpc>
                <a:spcPct val="80000"/>
              </a:lnSpc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ГБОУ школы № 411 «Гармония»,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55481" y="260648"/>
          <a:ext cx="4476759" cy="364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253"/>
                <a:gridCol w="1492253"/>
                <a:gridCol w="1492253"/>
              </a:tblGrid>
              <a:tr h="1166820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000099"/>
                          </a:solidFill>
                        </a:rPr>
                        <a:t>O</a:t>
                      </a:r>
                      <a:endParaRPr lang="ru-RU" sz="6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dirty="0" smtClean="0">
                          <a:solidFill>
                            <a:srgbClr val="CC0000"/>
                          </a:solidFill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solidFill>
                            <a:srgbClr val="000099"/>
                          </a:solidFill>
                        </a:rPr>
                        <a:t>O</a:t>
                      </a:r>
                    </a:p>
                  </a:txBody>
                  <a:tcPr/>
                </a:tc>
              </a:tr>
              <a:tr h="1166820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CC0000"/>
                          </a:solidFill>
                        </a:rPr>
                        <a:t>Х</a:t>
                      </a:r>
                      <a:endParaRPr lang="ru-RU" sz="66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US" sz="8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CC0000"/>
                          </a:solidFill>
                        </a:rPr>
                        <a:t>Х</a:t>
                      </a:r>
                      <a:endParaRPr lang="ru-RU" sz="66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</a:tr>
              <a:tr h="1166820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000099"/>
                          </a:solidFill>
                        </a:rPr>
                        <a:t>О</a:t>
                      </a:r>
                      <a:endParaRPr lang="ru-RU" sz="6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CC0000"/>
                          </a:solidFill>
                        </a:rPr>
                        <a:t>Х</a:t>
                      </a:r>
                      <a:endParaRPr lang="ru-RU" sz="66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solidFill>
                            <a:srgbClr val="000099"/>
                          </a:solidFill>
                        </a:rPr>
                        <a:t>O</a:t>
                      </a:r>
                      <a:endParaRPr lang="ru-RU" sz="6600" dirty="0" smtClean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9035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1. Кто не работает тот не ест.</a:t>
            </a:r>
            <a:b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2.  Землю красит солнце, а человека – труд.</a:t>
            </a:r>
            <a:b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3.  Где труд, там и счастье.</a:t>
            </a:r>
            <a:b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4.  Делу время, а потехе час.</a:t>
            </a:r>
            <a:b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5.  Откладывай безделье, да не откладывай дела.</a:t>
            </a:r>
            <a:b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6.  Не </a:t>
            </a:r>
            <a:r>
              <a:rPr lang="ru-RU" sz="3600" b="1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поклонясь</a:t>
            </a:r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до земли и грибка не поднимешь.</a:t>
            </a:r>
            <a:b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7.  Без труда не вытащишь и рыбки из пруда.</a:t>
            </a:r>
            <a:b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8.  Труд кормит, а лень портит.</a:t>
            </a:r>
            <a:endParaRPr lang="ru-RU" sz="36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44408" y="6309320"/>
            <a:ext cx="792088" cy="504056"/>
          </a:xfrm>
          <a:prstGeom prst="actionButtonHom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Игра "Улетели птицы"</a:t>
            </a:r>
            <a:endParaRPr lang="ru-RU" sz="4000" b="1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067944" y="6165304"/>
            <a:ext cx="792088" cy="504056"/>
          </a:xfrm>
          <a:prstGeom prst="actionButtonHom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 на горке, и под горкой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Под березкой и под елкой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Хороводами и вряд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 шапках молодцы стоят?</a:t>
            </a:r>
            <a:endParaRPr lang="ru-RU" sz="28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332656"/>
            <a:ext cx="428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Я в красной шапочке расту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Среди корней осиновых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Меня узнаешь за версту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Зовусь я …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492896"/>
            <a:ext cx="4427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 На пенечке, ровно вряд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 шапках молодцы стоят.</a:t>
            </a:r>
            <a:endParaRPr lang="ru-RU" sz="28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8529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Стоят желтые сестрички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 зовут все их… </a:t>
            </a:r>
            <a:endParaRPr lang="ru-RU" sz="28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90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 белой юбочкой на ножке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 красной шляпе, весь в сережках.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Но красе его не верь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Страшен этот гриб, поверь.</a:t>
            </a:r>
            <a:endParaRPr lang="ru-RU" sz="28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221088"/>
            <a:ext cx="4211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Он большой, красивый, статный,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 белой ножкой аккуратной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 боровом растет лесу</a:t>
            </a:r>
            <a:b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Осень вкусен он в супу.</a:t>
            </a:r>
            <a:endParaRPr lang="ru-RU" sz="28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ile:Amanita muscaria (round cap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4149080"/>
            <a:ext cx="1872208" cy="2496278"/>
          </a:xfrm>
          <a:prstGeom prst="rect">
            <a:avLst/>
          </a:prstGeom>
          <a:noFill/>
        </p:spPr>
      </p:pic>
      <p:pic>
        <p:nvPicPr>
          <p:cNvPr id="3076" name="Picture 4" descr="http://russiantourism.ru/netcat_files/2343_4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88640"/>
            <a:ext cx="2459766" cy="1844824"/>
          </a:xfrm>
          <a:prstGeom prst="rect">
            <a:avLst/>
          </a:prstGeom>
          <a:noFill/>
        </p:spPr>
      </p:pic>
      <p:pic>
        <p:nvPicPr>
          <p:cNvPr id="3078" name="Picture 6" descr="File:Flammulina velutipes 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2132856"/>
            <a:ext cx="2592288" cy="1944216"/>
          </a:xfrm>
          <a:prstGeom prst="rect">
            <a:avLst/>
          </a:prstGeom>
          <a:noFill/>
        </p:spPr>
      </p:pic>
      <p:pic>
        <p:nvPicPr>
          <p:cNvPr id="3080" name="Picture 8" descr="File:Boletus edulis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4718248"/>
            <a:ext cx="2697493" cy="2023120"/>
          </a:xfrm>
          <a:prstGeom prst="rect">
            <a:avLst/>
          </a:prstGeom>
          <a:noFill/>
        </p:spPr>
      </p:pic>
      <p:pic>
        <p:nvPicPr>
          <p:cNvPr id="3082" name="Picture 10" descr="File:Cantharellus cibarius 20090717-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2276872"/>
            <a:ext cx="2430270" cy="1944216"/>
          </a:xfrm>
          <a:prstGeom prst="rect">
            <a:avLst/>
          </a:prstGeom>
          <a:noFill/>
        </p:spPr>
      </p:pic>
      <p:pic>
        <p:nvPicPr>
          <p:cNvPr id="3084" name="Picture 12" descr="Leccinum versipell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6096" y="44624"/>
            <a:ext cx="2524125" cy="2171701"/>
          </a:xfrm>
          <a:prstGeom prst="rect">
            <a:avLst/>
          </a:prstGeom>
          <a:noFill/>
        </p:spPr>
      </p:pic>
      <p:sp>
        <p:nvSpPr>
          <p:cNvPr id="14" name="Управляющая кнопка: домой 13">
            <a:hlinkClick r:id="rId8" action="ppaction://hlinksldjump" highlightClick="1"/>
          </p:cNvPr>
          <p:cNvSpPr/>
          <p:nvPr/>
        </p:nvSpPr>
        <p:spPr>
          <a:xfrm>
            <a:off x="4067944" y="6165304"/>
            <a:ext cx="792088" cy="504056"/>
          </a:xfrm>
          <a:prstGeom prst="actionButtonHom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Сосны, ёлки, березы, клены…</a:t>
            </a:r>
          </a:p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Это лес – он наш друг зеленый!</a:t>
            </a:r>
          </a:p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Добрый друг, он шумит, поет</a:t>
            </a:r>
          </a:p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 в прохладную тень зовет.</a:t>
            </a:r>
          </a:p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 вы знаете, что для вас</a:t>
            </a:r>
          </a:p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Он загадки свои припас?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 загадке первой мы идем…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Смотри, стоит какой-то дом.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Дом без дверей и без окон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Народом дружным заселен.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Народ веселый, трудовой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Охотно дом построил свой…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Все что-то тащат, все снуют,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Стараются, не устают…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Ты видел этих силачей?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Тогда скажи, дом этот чей?  </a:t>
            </a:r>
          </a:p>
        </p:txBody>
      </p:sp>
      <p:pic>
        <p:nvPicPr>
          <p:cNvPr id="11266" name="Picture 2" descr="Fire ants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39535"/>
            <a:ext cx="4968552" cy="6768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Удивительный портной: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Нет катушки ни одной,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 машинки швейной нет…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 утюг не разогрет…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Но зато иголки есть.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Сколько? Их не перечесть!  </a:t>
            </a:r>
          </a:p>
        </p:txBody>
      </p:sp>
      <p:pic>
        <p:nvPicPr>
          <p:cNvPr id="10242" name="Picture 2" descr="Обыкновенный ёж (Erinaceus europaeu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60648"/>
            <a:ext cx="7115770" cy="47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1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Может быть, вы поверите мне,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Но я увидала грибы на сосне.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Разве грибы на деревьях растут?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Что-то совсем непонятное тут…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Надеты на ветки маслята, опята…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Кто же их на зиму сушит, ребята?   </a:t>
            </a:r>
          </a:p>
        </p:txBody>
      </p:sp>
      <p:pic>
        <p:nvPicPr>
          <p:cNvPr id="9218" name="Picture 2" descr="File:MattiParkkonen Orav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60648"/>
            <a:ext cx="694372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Средь темна леса</a:t>
            </a:r>
            <a:b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Красна девица стоит. </a:t>
            </a:r>
          </a:p>
        </p:txBody>
      </p:sp>
      <p:pic>
        <p:nvPicPr>
          <p:cNvPr id="8194" name="Picture 2" descr="Rowanberries in late August 2004 in Helsin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836712"/>
            <a:ext cx="7200800" cy="5353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0280" y="126876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Летит, рычит,</a:t>
            </a:r>
            <a:b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Ветки ломает,</a:t>
            </a:r>
            <a:b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Пыль поднимает.</a:t>
            </a:r>
            <a:b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Слышишь его, а не видишь его. </a:t>
            </a:r>
          </a:p>
        </p:txBody>
      </p:sp>
      <p:pic>
        <p:nvPicPr>
          <p:cNvPr id="7170" name="Picture 2" descr="http://upload.wikimedia.org/wikipedia/commons/thumb/5/57/Anemoscopi.JPG/200px-Anemoscop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404664"/>
            <a:ext cx="4176464" cy="5951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Не удержались в сите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Сверкающие нити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И, выскочив на волю,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Пришили тучу к полю.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146" name="Picture 2" descr="http://upload.wikimedia.org/wikipedia/commons/thumb/5/5f/22_Regen_ubt.jpeg/300px-22_Regen_ubt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40668"/>
            <a:ext cx="7440827" cy="5580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1A69-D1EF-461E-A11A-CE6C3637F6E4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116632"/>
          <a:ext cx="8352930" cy="597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310"/>
                <a:gridCol w="2784310"/>
                <a:gridCol w="2784310"/>
              </a:tblGrid>
              <a:tr h="1992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Лесные загадки</a:t>
                      </a:r>
                      <a:endParaRPr lang="ru-RU" sz="2800" b="1" kern="1200" dirty="0" smtClean="0"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sldjump"/>
                        </a:rPr>
                        <a:t>Грибное лукошко</a:t>
                      </a:r>
                      <a:endParaRPr lang="ru-RU" sz="2800" b="1" kern="1200" dirty="0" smtClean="0"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action="ppaction://hlinksldjump"/>
                        </a:rPr>
                        <a:t>Шифровальщики</a:t>
                      </a:r>
                      <a:endParaRPr lang="ru-RU" sz="2800" b="1" kern="1200" dirty="0" smtClean="0"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992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action="ppaction://hlinksldjump"/>
                        </a:rPr>
                        <a:t>Хозяюшка</a:t>
                      </a:r>
                      <a:endParaRPr lang="ru-RU" sz="2800" b="1" kern="1200" dirty="0" smtClean="0"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kern="1200" dirty="0" smtClean="0"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 action="ppaction://hlinksldjump"/>
                        </a:rPr>
                        <a:t>?</a:t>
                      </a:r>
                      <a:endParaRPr lang="en-US" sz="7200" b="1" kern="1200" dirty="0" smtClean="0"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hlinkClick r:id="rId7" action="ppaction://hlinksldjump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8" action="ppaction://hlinksldjump"/>
                        </a:rPr>
                        <a:t>Угадай-ка</a:t>
                      </a:r>
                      <a:endParaRPr lang="ru-RU" sz="2800" b="1" kern="1200" dirty="0"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hlinkClick r:id="" action="ppaction://noaction"/>
                      </a:endParaRPr>
                    </a:p>
                  </a:txBody>
                  <a:tcPr anchor="ctr"/>
                </a:tc>
              </a:tr>
              <a:tr h="1992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9" action="ppaction://hlinksldjump"/>
                        </a:rPr>
                        <a:t>Осенняя мозаика</a:t>
                      </a:r>
                      <a:endParaRPr lang="ru-RU" sz="2800" b="1" kern="1200" dirty="0" smtClean="0"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0" action="ppaction://hlinksldjump"/>
                        </a:rPr>
                        <a:t>Кляксография</a:t>
                      </a:r>
                      <a:endParaRPr lang="ru-RU" sz="2800" b="1" kern="1200" dirty="0" smtClean="0"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1" action="ppaction://hlinksldjump"/>
                        </a:rPr>
                        <a:t>Спортивная</a:t>
                      </a:r>
                      <a:endParaRPr lang="ru-RU" sz="2800" b="1" kern="1200" dirty="0" smtClean="0"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hlinkClick r:id="" action="ppaction://noactio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" action="ppaction://noaction" highlightClick="1"/>
          </p:cNvPr>
          <p:cNvSpPr/>
          <p:nvPr/>
        </p:nvSpPr>
        <p:spPr>
          <a:xfrm>
            <a:off x="4357686" y="6500834"/>
            <a:ext cx="357190" cy="214290"/>
          </a:xfrm>
          <a:prstGeom prst="actionButtonHom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Она под осень умирает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 вновь весною оживает.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Коровам без нее беда:</a:t>
            </a:r>
          </a:p>
          <a:p>
            <a:pPr algn="ctr"/>
            <a:r>
              <a:rPr lang="ru-RU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Она их главная еда.    </a:t>
            </a:r>
          </a:p>
        </p:txBody>
      </p:sp>
      <p:pic>
        <p:nvPicPr>
          <p:cNvPr id="5122" name="Picture 2" descr="Grass summ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564" y="692696"/>
            <a:ext cx="777686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Сидит – зеленеет,</a:t>
            </a:r>
          </a:p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Падает – желтеет,</a:t>
            </a:r>
          </a:p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Лежит – чернеет.    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067944" y="6165304"/>
            <a:ext cx="792088" cy="504056"/>
          </a:xfrm>
          <a:prstGeom prst="actionButtonHom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http://demiart.ru/forum/uploads/post-18869-117582397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-175636"/>
            <a:ext cx="5544616" cy="652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6/69/Knitted_basket1.jpg?uselang=ru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4E580F"/>
              </a:clrFrom>
              <a:clrTo>
                <a:srgbClr val="4E580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700808"/>
            <a:ext cx="6661248" cy="49959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88924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15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6165304"/>
            <a:ext cx="792088" cy="504056"/>
          </a:xfrm>
          <a:prstGeom prst="actionButtonHom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Однажды хозяйка с базара пришла,</a:t>
            </a:r>
          </a:p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Хозяйка с собой овощей принесла.</a:t>
            </a:r>
          </a:p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Салат вкусным получится,</a:t>
            </a:r>
          </a:p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Если над ним долго мучиться.</a:t>
            </a:r>
          </a:p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Резать, мешать, заправлять</a:t>
            </a:r>
          </a:p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 умело на стол подавать.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Воду пьет – себя торопит,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 растет, и листья копит,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Набирает вес кубышка,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 середине – кочерыжка.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316974"/>
            <a:ext cx="4283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Скинули с Егорушки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Золотые перышки –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Заставил Егорушка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Плакать и без горюшка. 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492896"/>
            <a:ext cx="4427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Красный нос в землю врос,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 зеленый хвост не нужен.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33435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Хотя я сахарной зовусь.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Но от дождя я не размокла.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Крупна, кругла, 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сладка на вкус.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Узнали вы меня? Я -…      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90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Он большой, как мяч футбольный,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Если спелый – все довольны.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Так приятен он на вкус –</a:t>
            </a: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Замечательный ….  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4781470"/>
            <a:ext cx="4644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Белый кончик у него. Цветом ближе он к бордо. Еще в мае вырастает. </a:t>
            </a:r>
          </a:p>
          <a:p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Нас в салате угощает.</a:t>
            </a:r>
            <a:endParaRPr lang="ru-RU" sz="28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8244408" y="6237312"/>
            <a:ext cx="792088" cy="504056"/>
          </a:xfrm>
          <a:prstGeom prst="actionButtonHom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File:Brassica olerace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44624"/>
            <a:ext cx="2592288" cy="2038496"/>
          </a:xfrm>
          <a:prstGeom prst="rect">
            <a:avLst/>
          </a:prstGeom>
          <a:noFill/>
        </p:spPr>
      </p:pic>
      <p:pic>
        <p:nvPicPr>
          <p:cNvPr id="10244" name="Picture 4" descr="File:Carrots with stem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2207902"/>
            <a:ext cx="3096344" cy="2085194"/>
          </a:xfrm>
          <a:prstGeom prst="rect">
            <a:avLst/>
          </a:prstGeom>
          <a:noFill/>
        </p:spPr>
      </p:pic>
      <p:pic>
        <p:nvPicPr>
          <p:cNvPr id="10246" name="Picture 6" descr="File:Watermelon-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4437112"/>
            <a:ext cx="3168352" cy="2376264"/>
          </a:xfrm>
          <a:prstGeom prst="rect">
            <a:avLst/>
          </a:prstGeom>
          <a:noFill/>
        </p:spPr>
      </p:pic>
      <p:pic>
        <p:nvPicPr>
          <p:cNvPr id="10248" name="Picture 8" descr="https://encrypted-tbn1.gstatic.com/images?q=tbn:ANd9GcRbRqTTsM-YjM5e2fRSnm6CJmVE733UspCsTD2r7Eiia1i4icU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0"/>
            <a:ext cx="2088232" cy="2222340"/>
          </a:xfrm>
          <a:prstGeom prst="rect">
            <a:avLst/>
          </a:prstGeom>
          <a:noFill/>
        </p:spPr>
      </p:pic>
      <p:pic>
        <p:nvPicPr>
          <p:cNvPr id="10250" name="Picture 10" descr="http://www.cofe.ru/images/pictures/garden/exots/ssvekl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20272" y="2132856"/>
            <a:ext cx="1905000" cy="2333626"/>
          </a:xfrm>
          <a:prstGeom prst="rect">
            <a:avLst/>
          </a:prstGeom>
          <a:noFill/>
        </p:spPr>
      </p:pic>
      <p:sp>
        <p:nvSpPr>
          <p:cNvPr id="10252" name="AutoShape 12" descr="data:image/jpeg;base64,/9j/4AAQSkZJRgABAQAAAQABAAD/2wCEAAkGBhQSERUUExQWFRUWGR0YFxgYGB0ZGhccFxUYGBoYGBsXHCYeHBojGhcYHy8gIycpLCwsFR4xNTAqNSYtLCkBCQoKDgwOGg8PGiwkHyQsLCwsLywsLCwsLzQsLCwsLyw0NCwsLCwsLCwsLCwsLCwsLCwsLCwsLCwsLCwsLCwsLP/AABEIAREAuQMBIgACEQEDEQH/xAAcAAACAwEBAQEAAAAAAAAAAAAFBgMEBwACAQj/xABIEAABAgMFBQQGCAQEBAcAAAABAhEAAyEEBRIxQQYiUWFxEzKBkUKhscHR8AcUIzNSYnLhFVOS8RaCotIkQ3OTF2ODsrTD4v/EABsBAAIDAQEBAAAAAAAAAAAAAAMEAAECBQYH/8QAMREAAQQBAwIDBwQCAwAAAAAAAQACAxEhBBIxQVETInEjMmGBkbHwBRRCoTPRweHx/9oADAMBAAIRAxEAPwDcY6Ojoii6Ojo6IouiOdaEoDqIA4ktFK+72Fnl4iHOQAjN70vqbNJ7RbjMDQeEAlmEeOqFJKGLSP8AEEj+YmJrNekqYWQtJI4GMtM95ZYVHz+8eZC1ImY1KwpAJJHLOADVG+EITnstfjoQbg2/SqYiUVBSVAjEXBCtE1419UNir14CG2PDhYR2SNeLCIKWBmWioq+ZIOEzUPwxCMqvm/51pKlKcBqIBoGOXVxnFayLADPVIr1NB8YUfq64CAdSLwFs0m0pV3VA9C/siWMTsN7rlLxoUUkeR1rxzaNH2c2uFoRVsae8BrzD6QWKcPNHBW45g/HVMsdFWXeKTyiftks7hoZR17jojlWlKu6oK6EH2RJEUXR0dHRFF0dHR0RRdHR0dEUXR0dHRFF0dHPHmZMCQ5LCIolHbua2Ch/vCQqzGYXVutkNSOHCG/ai+kzCE4QQM+ML09ilRHLyhCVtvtJTtzalThKHRoHI150+fXCpe9vPdBLKIduHD1RLeF6FmHerlnw9kCZ0qauuBRIrk+VT4wOrWWQySC2g/RX9mzvKIqptwAOSX0A6Z840a6rfNEpPbIWV+lQcS2ZGjQubC2mWiylSWMzEQriBoOjVg79fasORxgea+U5BpxGEufw5csErQoZ8wHUeD8XgfayUIUQe+Q55JAHnUHwhstF8QkW28e0WtCSzFRQAHeoKqDLI14CFJIWtNgoh/T2vA2mjfXj7KGWCsvkkZ5/LcTDVsnapcmc61JS6M31JDefCFWxXgZQYLBxZEZDSuvgRrBq7b4RhnSSgoWtGFwoqKimtTwNSQKF9Iy0O3+iqP9JnEpY2iWkX8L69DXpwn6233KlSTOxBSdMLOok5Dx8oQb42hmT1KZSkoOSQWYc9DD7fdyItN3oCEtMlywZdGNEh05a+1jGXBDFjTi9GbiPCC6guxfCW1AcDXRXrovObZ1BaFMfaNQRGvXBfItMlMzInMcCCx9YjF1zCWOVPnxh02GtxUlaXO6yhycl25RnTvIdXdCgdR2rR46Bkq9AkOsgAByTQDrCpfX0i/aGXZ2YUxmrn8o+MOvkawWU257Wiyn14+xjtr2htT4u2XxLGnkKRo+yF7KtFmStdVDdUeJGvkRA452yGgsRzB5oI3HR0dDCMuhH2928FlTglEGYc/wAvOG29rQUSVqGYEYjfkjtiVL7xrAZZNuEvPKWDCP3TtlMmoCse8cxwPwiK2bU2oj7wFu8khsQ1wnQwgyJ67PM5QatN4pWHYVELEuB5SXiP7oinaOWpRBdDB3Vlz6GIrXa17oQoMr2M7j51hUnOpVKk5AeyGG59n56d5ZAoAlJUXT4AEB6U5RsNLl0YAZPfGFNNBQl0pxqPt4nlE122kypSu0ZSlF+Y0GE6ileEfbQDL74pxFR46wDtt6J7RKE1KixarOwflR3gcjTeEzLHIRuj5CtpsU6XP7SQWQsEqeiA2YWSM9QwJ9bHf4isICjhW49B6U/MA+vDSAaraua8vEEgJYIpozMSeHGPLTgCgylJlmjpIJ6gh6NmOUD8R4xaC/USvN4Hfv8AT/pS2japBBwhZYsd3CAWyJVSBFmvDDNK8QByYDdA6ip10ggvZkKThxK1O6w7zPm/ARVtOxLCi1Pzq/VmMHLS4ZXRLTI3ZYAP9rpolTASolGuIBmrma0/esMd3XCLSiUjtAiWlP2qmAcuQ/VTDPh0hKnJXKCgThbdPN6MH6w6/RfMM4qkMCkpKt70Q7Gg6wHaSQr1rA1w2ncQM/nb1WsXeoFCQZhoGQSpioAUJGpintJsvKnIK1AYwO8KEjm2Zi3YLqlSkMlIPEkBy8VrdO7PuthVulJ7pflpR8odsNj9olWAYtZzemyk6UsskrQzgpBNOYhj2DQ0iYogJ32c0oEihJ4E+uGSRae0nBhhCQcT6Fu7zzHzmG2nu5U4YJSwwOJSWACi7OWqf2gfhhvnb9EGTTBh3MGeyWtrr+M1RloV9mC1DRZBz6OKdIWRZVVKTUVHvMF70uObJG+l9ARx8YpIWEgih0Lato/LlCbnOvPK580UjcyCr/MKezzwpPTOmvw+dY1DYKzlNkS4bESfB290ZVZ7OTNSx3lKCSAKVLRt12WUS5SECoSAH4wbSs8xIU0zTuJVqOjo6Ogn0Pv4f8PMau6Yxu0zAFElwPmkbbblgS1E5MYwK/yoLUpIdJJPSsLzVhLaiMuAIVW8pqCGYGA3aEUGXCDV3XemYl1Vr7NINyrGlIoAIGGFbh0lAFyEbLzkJxTFd52FCWGuQ190HjeiTkX6fNPGKNoQE5UJP9zEsiVSkEFgUus2NjWhfbRbh6TgcSKeenjCv/BRjWp8IJ3AMzX94aJyaMYWLbaFSlGWKjNJzIB0HSMOsJqGPePZmivtuZASH3kpCaAZOS5bM1hguqwzFBCseJFCBU6ZDhnCkJClGvjBKyTp0kfZKIGqcx66RgNHVVPoIJCM+Ydf/E+2Oy4RWprXLP4RKZSUjEshI4n5z5QmI2mnFKnmAKGgSAzcT05R8s1rUppqlkqSd0LchWdE8fU0aEoGAFqHTxDcXyCmmjV8/Tj4qTai6hNnCdQIo6fSAGp0JarR72J2gFmtaJihuEFCjwByPgQIZr0u8TJSaAlScVM+fOhpCOq7lS1EHwGeZPlGXYfutEi1DHOLX4aRX5/VLYZu2CVz+xlIKy2+oEAJ5OacPNo9ptPaJ3gU0cuO7o5amubtSM+2F2glWftu3DEqSCQHIoqpHB/bDgb2syiMNobQpA7wOYIIeLcXSN5+S5DdPO5rvKeSOOx/CrVptCAsb1FJw4k1ZSWIfDqxPyYGXfeOILKVpXNCFPKBICxk4OYwuCw1avCvbrzkygcCiouQBo6iA6mp6IbWFKUZtmmdo6gT3VBwKlziGvBoo+IAMfROz6TUPiAYM9uvy/pHp9z2qYuVWatKkv8AaF0h3euVBrAu8LMUTVIbeBY615cvjDjshtaqcCJ5lJYULsTXIB8m6aRT25XJGCYkjG7MGLirv0pFyMuK+o7oWtlmm0wjkbW3uKOFFs1Z5NnUDNmJExfcH4QeKsgo5M/th6um+JatwTEEtiooGh1zyjJLSon3PprFNeYclhmYDDOWiqXAE3hiqW/BQMfXjGJe0U2WkIRMWwOQUfkeES/47tP8w+r4QwNUD0W/3bE77W7RyhZ1JSsOYyC87x3gEk8S3LrDKZaZiKVhTvq6SKh6ZiA+JvNOVO1JpErstIUhKh6VfMwRM2FS5baEfZGjdx9XqR1fSDZtFIOCum124WvM6e6/A+6J5NrahgDb7xCDiFS+nrrlHidezpCkDR6+yISRwjTktYCmOdPeF28JwM48gz+UVf46sqwpYkgEcn1izdagqYRgrqrp19sUXWQj6fUNjFn+WAp1IAlq1oaeEe7M/ZJOuH+0GZdmila5ITMSknCFkDpUO3gXiOFZWi7Jf2CVLytBSd1KsSu9WmW9U0FQacIKWK8ZsxKZfZBOQSoKcUGXVuecCravtpqZcsd9bIHU0DnTnF+5LKuVaRxSXIJBTTMuMxzjGA3KT1DHxMADs9R1zz69k53PbJkuzonlVZcwpU4rgBAfCa5qw10L6GIbQVTCJwSlRWSaDunddJbIMSfLrD3clgM6StIQnCr/AJhqCNQ3pcOFTH217BhScKZmFssKQkV/SeUZ/buztSn7Yhpbur8tJd9WKWjfSKkA+BNQRzHsi3sfY50x2CFyk0HaJxf0lx7fCKu112TZFJgopkhQqkgUz4sMjxMMdw36mXKTLwEISlLr4qWnEzcfYINuax1uwvTS6kafSh2Ldi/kjFi2fwnEyCrMbgZL6JD09vMwQE0L3FpD5cQfP2RJc97CdLKsJTVg+vMezwinedrQhTksGz4EVT7xDAe0t3XhcwSmU25Ke1OyKJREyUcONQTgAcYjw/CIXr5sqpCkCYlJqoM+oIzPNLEDrDXf95rtHYyJTBcxaa/har9Ic7HsvIQkYpaZq9VzEhSlFmeoYdA0Cc0Ssx1T2q1Jdo2xym93Hf4H0WPfWQoOwD6B6daZ/GPgspUMuj0HlGk7TbAypiFLkICJgrhTRK+TZA8CIzyzAgsxcaZmOfJG6LC8dPHtPwVZVkWVAAOSWDc4Of8Ah3avwD+oQ27K3MlJRMWl1kOyh3ODDj1hyaGoYS5tuW49KCLcsRu5NCxNCxHCIr3mA8MvCIbbbAmZ2qclBlJ9QdtdPCKlrtJId6HlC9JUEcJftcsF3iS5palO61FOQBLimZ84hvGYwJzoYvXBMT2SCOA/eGWLtaQYJRKZYt3KEa/wrFgBZIJFK/vD+3aAFT4dB7zxj79RlqDFCSOkb4ynyxrhTyl+4rOhJUS5BLIPBgKHkS8MN3WMAk6mPlrkBABBJTkXan/50iaTPCQ5IbrAWXduQ2aR7fMevCJhFIT9tLVvIQkFRDkgVLlvcPXBa3X+AkiXU/i0HTiYBKtiAd5QxZl8z8YMXWuk2IQs3P5PCD3Gqf24KZZC6gYk0HN3oaZ8+cNl07PzO2DqAKiBRyzq/eLGzVnCwtYzScHqBhgkSykggVBceBf3RTmh3KAYI3utwsrULssPYSUy6HCGcBniwhMR2S1ibLSsZEDw5RFZb0QpSwn0CxOhNcvKDjawBo+S5lVhR37dKbRJVLWHBFOR0MZ3dU8YOypilkpUDUEpoFM7FwB5NGkzLyljECpOIJxEPVuJ5R+fr7v9cm02hYzExRFWIBZQqzEMoOOMYl2kJ2FzTGWyHF49cp9uy87RLUlK99BLKws4AdRUBokigGjgZxXv+1jtiSccuikEHuMGKcvSNGz8oXbDtBPtNkE1DBZWZZam5gcl3pWkO1xbFKEpKprOWOEPTXX5pCQBcdgyECOMMO5x3NN4v8sIXsrYrQbVItCmXJckLBADMQQxOLEDRm01BeNVlW4FWE0J7vBXQ8eULlyXAJEsywQUlWLKtcxnwi7aE7rEs2RGYbI9RHQiaQzKJLqHaraZQAQKx90fhcTdMuRNmqQGVMLqrzJYcA5MXZd/oTZzNmKCcDhWm8nQdaEfqEZbeO0c6etS+0UnErFhSogJYMAG5QOZ7WVYXOmIj95aNKt8tMxlLQkipBUAW4sTlBT+NSP5sv8ArT8YxiXMVMWSo4iS6iS58T0ESfUUcIXOro1SS/dnoFXnyA2TwItJLYTp64OG5pqUgLIVzFPU5gfarI9Mj1FICzHKDJDJGchLttl0gZdcpSZqUhW6SxHLhz4QwW2zqw5PpSsBrRIXL3wlyGLdDDDCuhppXsIOQnJC9IsiTAeRbgQFAuCHi9JtBUwFSaDxgq6G6yrK2IKWJcENxpApFyqABKUeKh8DDXIsQCWzOp4/tHLstMoJsvlPs1WxoaEk/V5wnETUhKG3GqCX49IDXhZFdq+Qo3MvT2jyjSJ1koxDpOYOX94T9o7N2RDFxRSTqQDkeYgbm0tktnIJ6dEd2UnplEyjksBj+YP7X9UGLwvAIokjE+RBZoS5k0EAg0NRBu6bQm0S8M1W8lk49R+HF+U8eIMLzSlrcJfV21u8JouS/wCYkHeTgIIKcs0nxHUQVsNuEuWpQxKBOgz5da+sQEt0qRZwgvUiocqCtSwDNT2iL1gvRGFIwKCAcQcgkqJclRfME5dIWiJDw95wOD6pGIOHtpfd7qvbbStdpw0SRuqSKlikHeOVeAfKEDaGxJVOmzMw+74Bn55Q+39eoWlSJG7iopeFuoS7Ek8fKFG22JWEhqEaacKQ6WbbrqbXV0sAYSXdTddlFsfISXSQ7FwPb641XZe9ACZS2CVEGWebVQeuY8RGRbM2kS7Qgqok7pPB6P4Fo00XYYkQzuCJrYWMdxghOgLRQt8zOBCLynSkbxCkgekHPIOC58XhXv3aSbNdBZA1wkuX0c9dIZfM1gyuM8CPLjhCb7vIzJswCYrssVE1wkgAYs2fd9UDhNZ8JemWXjWPUyUAKcIjs0nEag0z5/PKOcXbiXFcjUy+I4lEbsRglvkSXzc1oMvOJ8HOKsm0AqIVRsnf948fW0fzE/6oF4bnElAZBI8eUJsmKgTelmJBKSz5gatk8E5iorTDFDBXqXNDhRS9MQCIF2tLEgAGD8+QKtqYEWpIBL8IM1wJXn9VK4P2jol8rUgunxScj8Dzg1szeQmTgnCpKkgqY8g1CM84qWmyApBGZ0PtiC75hs85E1Q3HYnMMQxr6/CGWOym9PNdBaNKJf5aLaVwOlzXDguDVxqOUeJlrryaGbTdqS1zIVdpgkoSSMifWkn3QYn2gKrq0Kt/WsLmy5INe8rxoIE82ndPlypXZZphSA53jupHxOkPNybFGWrEqapMwZhFG5F3ccso87NXGFSJk70iooQeASPeYsybxmIJLFkVPAUyPThyhWVxaRYwVet1fgkRsHran2h2dXNAwq7rskhgXbUfNYHXRa5cuXhZSFJNS5ookJYjKpIHRusM1y3t2gSiYCSaBXU+kPhSK+0ezw3ylLFY9YFCekUIWSt9n06LMFayEQB22sjH9FLUy9VzpnZyA6jmdBx5U4wSFwz2rPBVwKaez3RJsJd6Uyiv0lEjoE0bzcwftKYaaLFlOPnGnf4TAMc2Lv6rP7fc6jMYgIX/AKV8xwMHLh2otdnaWuSqakUFDiA4BQcEdYP2W7k2iYiWoZmh1FCaHwhLvK+ZkuZglEnCVJUTUKIUah+PDhA3+Q7gjavXx7WhzAQRkdviOqd5FomWyYEmWZMsDEXIKhowAo54nnSPc7YuWorUJq6uE5FjzOamPSEqw7T2pIIcBKjVmCsjqKt+/GH/AGfvaVMlhCHSpIcoJc51LsxqdIrcJHAOXndTqY537GCmhUJOwstwVzFKHAJCdOLmkfLyuGy2aQteEkmicSyS/KoYV9YhgtE9KQ6iwGZjNNrb/NqWyS0tNEjofk+MF8NjRwgx6dpPCGzZ5U7q8AaCKn1VMVgWIrWLP1gcYHVcLpCiniYuK8yZHTJkV1rhOkQKlbSvTKKarMeB+esEVmK5mVZzzrWL44XM1OhLiXx/RRWC78RcipHl8sYJW66QpGFQBBzGVAPi0SXXOTiYZ8Dllx1iW9Z4CCfJ+HzXxgZJJXMcx0Z8wopLk3nMsajLLzJGn4kchyi8NqpK8itzTDgU/qBgXbJ5UTlFq57mE+WsVThIILZuGYc6Q/4lDzJkapzWW4WVPPnTlA9lKmcitBSPI++Fa1ylS5qZywQQ2J+ruY1C750+UiX2oSuVLSU13VhLd7gphugFndhC3tRZ02klUsEJIfeYHgzAl9KjiYyH5+CLH+omxik1fR1eCFyZkl6pUVp5pW3sPtEMU650qCkswUGLdX9sYndFpm2VSVyyd0+Wjc0mtI1C5tv5M1ICz2S9QcvA/GGGlrhtcupI0aj2kWb5HUI/YLrlye6HUNTnHm+7chElS1lsPd/Mfw9KQMte1Mkd1eMnJKN4nyijMlzZ32s0YQgFUuXnUB8S+J5RY2xjyhH00Qg9pLgDp1PwH+0E2Vv/AArVLV6ZJB4E5jxhnt98hKcRyCS4apP9oza03QUqJSrn64llyZqgMcxRd6OdOsLtmACk+q0szvFJruKRmdtHMmKPZulKTUjm4HnWKIEfLPJwvhcFxlyBz45iL0mSFYSqjvlk4Pq084Xe8k2VzNbrBOQGimjgdVXkUMWRaFCoVhbUFj8f7R8tShk3l09fWK618K8sowBeVynOyiF4XrNmScJWrdGeeIEmh5/CF0JB1LjgILJkGZLUAefiPk+cBhNA4j3/ALQ0wktXW0rt0a9kMlyXHr+MVsSOXkYtdoCBz9UecCeAglpkhOK1RAox6WqIVqhMo4XxcV1pGbV4x7WqIlKiLQKq2219mnFrpzMV/wCKzJiWmHFFO2Te0X+UUHxj4oskmCtA6rrR6CN7Llba9We0IxpoCTRjxEN12yVDfw4QA76JDVfSM/soPaA8C8Nk+0KmJqrcGgNP80R46LzP6npHRM3xNxeaV+330F7oLh9dTxI1rl7IGz5hShb5kMB46jTpSPCVJljEeLBvSPLlxMfLssYX9pNJCQaJAzL8cgIzQGei8wNxyeVBYpaQhRLBj8KH1xGSl6ywfD4QQt6RMohIQgGlKk/iJzP7xSkWNWQOVWbhGvKbtED5G5ZymTZGyHvpSyFEpNMiAKu2WkOUqzwqWTaaahISsyiRxcU5hOvxj5eW2q5ScTo/ypJzLawaMtAXpYtJqTHue08XZQzaaxGVPUGZKi6KMCDoOmTRTs8ulaACnE1y98W5u2JmpqVKB0YARGhljEg/5dQ/tELPAvCxP+m6lrPEDcLwWCfE+6PicmJ/MPKvmG8o+THYPzPsiHJj4Hp/Y+qMALjG7UiptGOWhHzXpHjEaPHjFhcfJ5wLtt+FFJaQTxUQw9zwVrC7hajjdIcInabaZUsgZnj6I/eAilFQcjoRFJF4zVqJICuigQK8SeMexaphoEcclJeDhhGF2oWsjZQtT/WMnLvoR7hFztUc4GWeUpYdKfJSfi4iX6uv8KvNP+6CLdXlPi1RXUqPsxcV1LhKka19UqKNvtDJwjM+yLSUFRYdfD5p4iKtrshSovpr6vCtPCNBtrpaCDxn2eAh6UMIjtJZLRelyCX4DXSBl4zGjewrvTUxhK82OVR+NYJSVlOVIgs6GAiw0SrytQRAMoqK3WxSlJdi3Lx0i1JvBWEJZLDRj8YHTO/4fCLKIzQKVbodO6RziwZ+CntV4qSndCddD8YrWO81lAq3FqP1jrX3fCKd29wdT7YhAorP7WGLUDYwDB6eiJhTmPt6S8UsdCPKPMuJ7R92OvugnRdV7Q5lINdynR0pBKSsiooYG3SsJUpKg/DrBKSmsVXmSmiNxi/T6IrZLapTggEkEAsM9PXEKgVAlhSpalDkQOFfbEtnklCgdHqzH1RetF39kqUW3VunqCogA+rwWIssAPCFPptM8+ZjTfwS/trY5tlSHoldApL94BJIJ4FKkkca8IT7NNPpbx4HLzjW9viBddnStsaZwCSc8IlzOPB0p8BGW2xJJIxIBavTmfKDChhePmaA87cAHgcKWTMQl6AanUDoxjhad12HNhUZecUxJmUIZQzoQX98W5VhQsHMF9Dl5iIQBkrLXOOAo58kqCSwBPDUc20j7/Dzxj6uQlLIClbur5EjyePGCX+OZ5xL7KiBeR/aqHaG0n/nL84jN6zjnNmf1n4xWwxImUTygtDslLJ6rYvox2WUbH20x1LnlwVEkolpcJIfUl1eKOEMl57HBQATzfQnnQNnx4aZwcujCiWlKaBICQOASGHqET2i0gawPFWnYdRJEfIVnF53KJYCE1U+9RufshXvu5WLuXDEhuOb1h42lvIKOFB3uI0hbtUhUwYXcmp4lv3aAF9mgu03VOlYGO6nKDoiz9XOF2NCx4f3gvKudyomvdajsGDkgcP3gyLpoToS9KHJtXL0Jp+HSsFDF2XaxkdBZ6r7zw98WUx5t6GtC2BA4GhqdRpHtMLEUaRoTdn4qO1909IqXb3B1MWrYKHpEV3I3B86xZ4KG8E6geh+4V1ETzhuePuiJAyiaelkEULHMeMbI8qePCAndmA6ZH2Qasi2UDSA94WfXrBK7kKmJBSCSA5blrF31XO052Pcw+qZ5iFKA3QzOSPD3Hhxgna7IJtmYLdcsgAHMH8r14f0wGsxHZl0q89eefOkMeyMsKWELbCpwXG8dKcgCz8+MGq0vqCWM3D+JVraXZ5Ftu6SFLwzcX2aiadot0mWo/hUtJTyOHNq4hMsLkrUCghxhxVdJZvMERt+11s+pWICYylCelUsOwKmKxnVgvESOjRja5yVqWVmpLnQEqJJpXMnQRkml5cgOce14VGWpIYELHB8g3PUxZlyyo5ivL2F4gmFxkMILs+VA1Y9GeCMO8ekWsChyqs9BSC+RL0c19kd254er948zbYo0SDwL+z2x87f8qvON0UEkXhSi8JTg/V5VMx9oP8A7IN7KWX63apcpKEh6lkeiCMRdTkMC9CDShBLwsInAu466v8AvGp7G2ZF2WFdstAabOAEtPp4DVCEjMLmEYm0SlJORiyshGNotqUWAhJU75JAxKLUemQ0ckVfhEUq+zaJaV42SoAgChqHY8PDzjMbxs1stM1U5cmapSi9JS2AHdCXFEgBoN2m8VWezSyQ08gJwE5BKWdTZUAP+aAGOkRr0zWhAEUdlLwRaLbMlgOhMtn0KitLt4At0MJVr2smTThUcKNcLufOrQw/R/awpU5Qordbwct628YoRbconjXwVrFnuJLvQhmfX5zjxbLGES1s5DU9fDrEl3Xm4rQwu7dbUBEvs0HfXQD3nkPbBd4pGifI94BKRpyQqYtQrvYeLlObefqiTsqAtmKVz0pyePWz9jKcDiqlK9mYPENByTdJSlJAOrkerMg0bLkfEYbeV66GYMaN3P8Au0tWqXTrSLUuwEAc0ghvf5RPbrETP7MVL/3aGoXAogEgszaaMHOkUG5VzahkZDieUrybDXl1q3KkeLbIOKgDaNrlVnMNC7rKanhqORavD3GBCbCos710FPnvRpwoLUeqDrda+WC5kqTvij8xmNW+EEbnu5KAqSwbpof3eDdg2fUUjezL15jgYrqu0yZwJ9IlPr3fn80Dlw0FcZ+qa9xG70RC6rgSSAU5d5WRNKFx4U9sMd3bNSpakrCcShqeYzA4tSKt3zQwg3In0gzDhcSfUSOJyVlP05rwz7I6SRgW1dcScg7P3fVGRpkTA/o8fCoyPPwjY/p3tKGsj1IM00zZpQ8iW8ozCyoEwEKOBDPiLmpowbTqYtx25QWN3YQ5JowzNcn89M+MSpkV3VDmFFiOfSPi5bUScY0OEjLWsRTErFdRWmbdMqxOVOOisTltugMTUq4u+XjEb/l/0/tEl3qK3Bq1RyzoRrF/6uOMUXVhXtLsolddwy7K1pt4AA3pVnLFUxTBsacsINcJ/wAzCiht+7aWm0rx4+zFWCDvf1sFeTZRTv2etaypanUUpJKnxPhDgaZk0plAuWVNWienCNgdUJ2DS9m8l1eYonmSfbEtmmmaTLJfH3f1ju+fd/zRB2Iwmm87vphALjq5HlE1yy3nILsEnGo6JTL3lHyHiW4xpYz1Q4mGz6P5CyqYsA4UhnGqlMyetAf7wMsGz6pwM1Z7GQD94sNR3ZA9NXTzh52Hnon2mVZ7Ogps8j7WYpTPMI7uLrMwnonQBojuFTeUW2r2h+qmTITWdNwigG6l8GIvxOWfdMfbHswJh7SY6ia116mM2202iNqt65yO6hQTK/TK7p8S6v8ANGq3LtCiZKQoHvJBgJYGkEpmOZwvap7BciQulMLsBTP++sGJl34Umg6epyc6OTAmz3oEzK5GGBdrSU+EW1wTHjPJFlJ13SXvAYvwrI8x7njR7PZARXJoxT/FIVeiRKIKJeIAjJamGJm0whSR4nWNZsd7jADoQ8Ya7afMtauYzkFvTH0V233AFJZJZ4U7+swlLly3BIGI8WLpBPUhX9MMqto0pSoqoEgqPFkhyW4MMzGMSdq1Wm8V2lakhE0BCRiH2aR92kpLE6uwNVqIiP8AO3yocU74yGnhbHdM8FIjr9sYVLJP9oXrjvQOz1FCHygptNe6USkoJAM3EK+jLQkrnTT+VEoKPMlA1igd7CChv8r7CVNmNvUzQMaVJJNCElSV8GYFlMzjj5Bys16lYODTPiOLgxg9v2vnqUoCatCC4SgKIAS9EkjNgw8Ibdh9qexkdoVFQlWuWmZiqRLtEtSHc1wiYhJ8Oca8KuCsOffKXdpNpV2+eZs1O7hAQl3CUgkgcycTk6k8GAHpmJAASAGLjlE20VxGz2ydJHdRMVhYh2O8jM/hKYoCSrEHeozZ+lHHOLIHdaaT2XueFPy4N1q/hFaUPtEprnrzpXlFm0zW1xCm9hZvA/JgrdVyCYqVMSo4VB1Yh3cJY1HEswzelc4sGghzPDUTlbF4pCpiZhEypAAYKAGQ1c6decA/qE/8CvXGh2WzrVupBbVtBwfppBj+DJ5eY+MC3pFmpeskM1M5kzCJc0NhmEMC3orYd0guFM41plDZdm7UtR3BhHeW47NLZ4lJJ3vyh1HQGLA7EKXMZU9RL4WVLkgkvvVxqYHujAPzHKPU68JtoaWSMY+6YBKQP5aUpZKD+FmByLloYBCdIPKm/hcmSl1S5sx6dpMV9WltwQlSVTVdSEv+GKU6+pUlxJs6EuwKlFcxw75TDhNQDVIqBSkU50snPESHJBfxcnV/fEciwrUHAOE6kBvM5xLCm08BeLbb1zlvNWVlqOSW5DQdIe56v4TdvYilrtQxTOMpGQB4EJJH6lrPoxQ2Yu2XY0G32oYgktZpYqZiwfvP0I0OT10AIUrmW2bMmzVMDvTZhFEJcBgNdEpTqWHExazXdUBdZmqJksr0lBwOzBPpYmASPxO3TKHDYW7ykzEGahSQAtknEEZgklmq2h9GF5CF2kps9llK7PMSxVSiKdpNIoVcyyUuWbUtfVoTYrMqxSVpmT5hJtC0ZJFAZST6R0J/UKOwy4bhSjfKbUFp2xSVgpSpZK91OIgAYmBYCqjmAXAoS/dDT9IF7qs9nRJQSFTgcReoQlsTdSoDo8I2wtzG0W6QljhSoTFED0ZZxlzo7BPVQix9IN99teE0g4pcv7JI0ZAZbdV4i/SJsF4ViQ9Uu2aapM1JRRYUG1q9B45eMfou2SxKwSRUhIfSgo/iQfIxiH0f3YbReNmlgOkTBMP6ZZxnzwhPjD5eW0fbm95yVbsqWJMojhhmSwR+qYtR8UxHt3KmO2oDtr9IqZstVmsrBCqTJjNiGqUDgdVHMOMi5RJck9fMR4wN8ItCSsJfSNcKhbjZRqybT2iWkKISopoFKqoDhTMUGb+uHn6Xb3CESJcsb86QApWWGSZmLAH1WpKcXKUB6RjNbnsa506XKxFpikoLDIE18g/lDV9LN4PeKkhmkolyq5OE41AdDMPlGQACt3aXbms2NySA1W9pL0p74vXHaZarSuQfurSPq6moElS09nMDfhmhKqaONYFmUMAKUHgavpqn5EeDuJoC5NORGRoxeKAza29w2hqP7d/aKs1oI++koEz/AKsj7GYk8xhT5wBVaH45sDVjDPagbYmfJQHmCbLtcoUFLShInoegDLUhVdEkxNd1w2ayrSJ6hPtB7spFUp1dQOfVdOCVZxHEDlB8Tahly7ITrSQe7LOSi9f0pzX1oniYc5VpsllAS/aFO6yGLcipwkdAerwGvbaNayZYJ5pQ7cgo+kR5UyER2LZm0zkvLQUj8SxhTnnvMT4QKy5JySF5yi9o2/lpp2KgkcFD2MAPOIf/ABIlfyT/AEp/3RMdg5KU4rVPbiJbJAbTEoe4R9/w7dP5/wDuq+MS29ShltrP5AKFfaY0KFBiBSrxcDyiaSHxYagEmgyfi37Qel7RyygpTIBSkZTpy1P/AJZZljSJP49NwpMo2aUkOQESMRTqd6bjUmlHS2caJb1XcAd/FDpV1zLWKS5qlZdpLTiB0+0JISf1YkniVUYxdeyqbNvWqYlZAGCSSQknIdopIUpQr3JSV5VUKiAd6bQWuuOfNIcempTg13RioANP2gZaZs5CxjVWZ3SPSFBoHHBjwggLaQSH3fCar6m2eYSu02hSjQAS0plhIBYJQFYmA4EJ1pA1N9WZICJNnCgFYgVzFqSVMwWsIRLxKAJADkDEQBUuuWmSEqAX3eAIBJej0rw5cIsS2D1ZIFCMg/otxbXWJxwqqzRRW07Vz8BSlXZpUWKZSESUE8SEB1HmomF/ssVfEH2njEq7Ugtpo5V7QNPKJrNZlLUlD95SUmtRjUEggpNanziWpQ6Jyuicm7bsNof/AIm2OJP5ZYPfA0Hp83lCM+TOHXm9f3ht+ka0dpblyw6ZdnCbPLGiUy0sf9T+QhURKcgqFAQCxYVppUeUXhZFp0+i9PZLtls0s9lmFJ/MqqfHcI8YpWaYZV0YCAVWi0OxzVLkpS5PLtAkecGtkpEs2G8E4lIlqRKQVtiP3hxBAFVKYij5qGQhavO1LtCglKFSpctITLSHZKUu1dVFySeKjlFbhSIIXF2BfogpWQWYNVqAZHi0erHJxHCSQ+XHNqOzl4um7CAAnGCM8q055R5Vd6xVKCW1Jc+FKRncOiP+2m5LT9Ci+x91qF4WZiCkzHIyIIBp5xBtYBMtVpmrUC86YQP/AFFAA8dIKbGzSm8JcxQI7BM2aaZ9lImKJ4GoSKcYVbNZVzJ2BJK5ijkkE4yak+3PLOILIygvDWuIr6qSSlKksXB0I65Vg1YtnEhCZ1pUZMv0R3Zk0n8CTkkgd4joDnBm6NmuwO7L+s2n8L/YyD/5islLH4Uu3kYLo2ISs9reE4zVZlI3UDlSrdMPSMlyWkkHRLkraGYqYmXZLOVS8YKkIdS5gfexrFQWyWSWOrBoYLm+j8yitc2YEFRLKIGPC7hw5AWQK1IfjFuftNJs6BKscpPBISyUuNSRRhmTWBc22TZ1ZqyXJ3Q6R5Zt1gTnCqASkkoApGpc+yyN2TL7RY1JBq/E7qc9PKE3a3by3JOEITJSXwqG+S2dTuhnywvzgoLSE5N4aePzlEVusUm0SyFpJKQVBhiLtSmZfKjZ9Ipjs+YILJM8YWfzbzTOUDaO1UdVGYVnyIDDkIm7OyfzF+Sv9sXrJs39YSTLkTpamdJV3D44QfFvOLf+DrV/Llf9uX8IasI5o9SFUtNmXKIxIKSAxBGFxnRRzrqOMerXPCm7MEJJcgsOWSTXpF+zpmFBTJnWeak5pO5y7k5PZ+s6QMt/aS1suVhKqgBOBJp6IAAbmKecZ2HldUSji14TKIq9NQwbjlk4NQ/CLdpTKKd1lEAMKuB+Z+p1imrGosRh1OvPMcYkRNSg4U9S3x1MZItbbjH3VadNIRhCBunUP7aR4SU4BiLE8DQua5HOJhaXU6cyQC4rXM82HjENoQGZJLvU1FeIfIxv4IR7qCzlJLDM5nhDXsTYWn/WFJKkWcheEB8czKVKSAHKlLALAFglXCF267Gta8EpLqWWY565k0AGbng8b5sPcCJUmWQcdMQUzAlSQ6wDxSwGuH9Sn1yUK6ale4foqmTyZ1umEFaiooRRRxKJ3lVAJfJIOefArtFsBZpUomVKCTx7x8SoufONGQkCBO0MjFLLZjxfryi6CNp5S2VpWJKsChkk0plHw2Q60gje9rOLDSnJvPnAwzIXc1q+hR25tnCkFi4qAjhZk6q9UQGbESrSIGdqhLRyUQSsICsMwsoFKkuwUlQKVAtxBIfMPSGDZ25pVnBCXAWAQssVrQoBSUlQoAAzszl3hInW8JDqLDj7hxMeLNt4tOJJlpUlTBAVXCEsAMs6ZjV+NKDXn3eF5X9cdC4AN9785/4WjWi/ghOGShyzBmCR1J90ApxnTiTNWG0SklTOk+hLCiS5GZ0hZVtgvMWeSDm5BPwiC0bc2pqKlo5BL/8AuJgvhE8ry5jNcJsTYCC6JM1RoHUUygwq28SrOvdeg4R02wTQHUJKBzWVebjD6oUbJeNrtGL/AIhZI9FJwYhqd0ABufGI03UqYpu+rIurEQWJYknMMfKJtaFbdGXZTFaL5lSy6rUk/llgq9aKfJiodsZaA8qQuaXoZigkAjgkOfOBKbEBTsyCGq4AcNSoBeuTPHm1SnllI7yaluehMWNqMNE1uSrF5bZWyaCMRl8RLSzD9SiVeTQE/ik7+dO/rV/uj6EnEMZJOoc0rx4GJsPL2/GC4HRQRA8Lrtz8PeqC0z7mzfrmeyzx0dF9HIo5YqyO+vx9pgdKyHzrH2OgTUd/T5/de7T3h0T7Yn1V+n3GOjo0q7ons9nN/wClO/8AizI3y4/u0fpT7I6OjY5SxRiKN6/dq/SfZHR0aKkfvBYne33hgeY6OhJ/K+kN9weirzYpzY6OjLUjOhF5d8fpiEZo6x9jodbwvFan/M71VmVmn51isO94x0dECG5G7h/5v/TPsglsh3k/oV7UR0dCWo91/wCdE/p+WfP7hFtrPuk/P4YFL7qv0q9kdHQvB/jCam98oDYMz4+wRYjo6Og7lIx+6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6" name="AutoShape 16" descr="http://super-lady.ru/_pu/6/846155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File:210704 radieschen-raphanus-sativus-marktware 1-640x48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4581128"/>
            <a:ext cx="327619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Интернет ресурсы</a:t>
            </a:r>
            <a:endParaRPr lang="ru-RU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52528"/>
          </a:xfrm>
        </p:spPr>
        <p:txBody>
          <a:bodyPr>
            <a:normAutofit fontScale="32500" lnSpcReduction="20000"/>
          </a:bodyPr>
          <a:lstStyle/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http://goo.gl/af7wP7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http://goo.gl/JEfFeg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http://goo.gl/zyQTHt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http://upload.wikimedia.org/wikipedia/commons/thumb/4/49/Cantharellus_cibarius_20090717-02.jpg/750px-Cantharellus_cibarius_20090717-02.jpg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http://upload.wikimedia.org/wikipedia/commons/thumb/d/d8/Leccinum_versipelle_3.jpg/265px-Leccinum_versipelle_3.jpg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http://upload.wikimedia.org/wikipedia/commons/thumb/3/3e/Grass_summer.jpg/300px-Grass_summer.jpg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http://upload.wikimedia.org/wikipedia/commons/thumb/5/5f/22_Regen_ubt.jpeg/300px-22_Regen_ubt.jpeg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http://upload.wikimedia.org/wikipedia/commons/thumb/1/18/Fire_ants02.jpg/265px-Fire_ants02.jpg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http://upload.wikimedia.org/wikipedia/commons/thumb/4/4f/Erinaceus_europaeus_2013_G5.jpg/265px-Erinaceus_europaeus_2013_G5.jpg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http://upload.wikimedia.org/wikipedia/commons/thumb/d/dd/MattiParkkonen_Orava.jpg/120px-MattiParkkonen_Orava.jpg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http://upload.wikimedia.org/wikipedia/commons/thumb/d/d7/Rowanberries_in_late_August_2004_in_Helsinki.jpg/265px-Rowanberries_in_late_August_2004_in_Helsinki.jpg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http://upload.wikimedia.org/wikipedia/commons/thumb/5/57/Anemoscopi.JPG/200px-Anemoscopi.JPG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http://upload.wikimedia.org/wikipedia/commons/thumb/5/5f/22_Regen_ubt.jpeg/800px-22_Regen_ubt.jpeg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http://upload.wikimedia.org/wikipedia/commons/thumb/6/69/Knitted_basket1.jpg/220px-Knitted_basket1.jpg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http://upload.wikimedia.org/wikipedia/commons/e/e7/Phaseolus_vulgaris_seed.jpg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http://volgatravel.ru/_content/_files/2506/kokshaga_zayac_listopadnichek.jpg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заяц</a:t>
            </a: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http://mosfoodnews.ru/files/articles/goroh1.jpg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горох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7144" y="44624"/>
            <a:ext cx="3931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905970" y="1675312"/>
            <a:ext cx="7338438" cy="4706016"/>
          </a:xfrm>
          <a:custGeom>
            <a:avLst/>
            <a:gdLst>
              <a:gd name="connsiteX0" fmla="*/ 635876 w 6290442"/>
              <a:gd name="connsiteY0" fmla="*/ 354724 h 4842641"/>
              <a:gd name="connsiteX1" fmla="*/ 3647090 w 6290442"/>
              <a:gd name="connsiteY1" fmla="*/ 244365 h 4842641"/>
              <a:gd name="connsiteX2" fmla="*/ 5996152 w 6290442"/>
              <a:gd name="connsiteY2" fmla="*/ 1820917 h 4842641"/>
              <a:gd name="connsiteX3" fmla="*/ 5412828 w 6290442"/>
              <a:gd name="connsiteY3" fmla="*/ 3870434 h 4842641"/>
              <a:gd name="connsiteX4" fmla="*/ 3773214 w 6290442"/>
              <a:gd name="connsiteY4" fmla="*/ 4737538 h 4842641"/>
              <a:gd name="connsiteX5" fmla="*/ 3095297 w 6290442"/>
              <a:gd name="connsiteY5" fmla="*/ 3239814 h 4842641"/>
              <a:gd name="connsiteX6" fmla="*/ 1818290 w 6290442"/>
              <a:gd name="connsiteY6" fmla="*/ 2798379 h 4842641"/>
              <a:gd name="connsiteX7" fmla="*/ 415159 w 6290442"/>
              <a:gd name="connsiteY7" fmla="*/ 2877207 h 4842641"/>
              <a:gd name="connsiteX8" fmla="*/ 131380 w 6290442"/>
              <a:gd name="connsiteY8" fmla="*/ 1962807 h 4842641"/>
              <a:gd name="connsiteX9" fmla="*/ 84083 w 6290442"/>
              <a:gd name="connsiteY9" fmla="*/ 843455 h 4842641"/>
              <a:gd name="connsiteX10" fmla="*/ 635876 w 6290442"/>
              <a:gd name="connsiteY10" fmla="*/ 354724 h 4842641"/>
              <a:gd name="connsiteX0" fmla="*/ 635876 w 6290442"/>
              <a:gd name="connsiteY0" fmla="*/ 354724 h 4842641"/>
              <a:gd name="connsiteX1" fmla="*/ 3647090 w 6290442"/>
              <a:gd name="connsiteY1" fmla="*/ 244365 h 4842641"/>
              <a:gd name="connsiteX2" fmla="*/ 5996152 w 6290442"/>
              <a:gd name="connsiteY2" fmla="*/ 1820917 h 4842641"/>
              <a:gd name="connsiteX3" fmla="*/ 5412828 w 6290442"/>
              <a:gd name="connsiteY3" fmla="*/ 3870434 h 4842641"/>
              <a:gd name="connsiteX4" fmla="*/ 3773214 w 6290442"/>
              <a:gd name="connsiteY4" fmla="*/ 4737538 h 4842641"/>
              <a:gd name="connsiteX5" fmla="*/ 3095297 w 6290442"/>
              <a:gd name="connsiteY5" fmla="*/ 3239814 h 4842641"/>
              <a:gd name="connsiteX6" fmla="*/ 885634 w 6290442"/>
              <a:gd name="connsiteY6" fmla="*/ 3780276 h 4842641"/>
              <a:gd name="connsiteX7" fmla="*/ 415159 w 6290442"/>
              <a:gd name="connsiteY7" fmla="*/ 2877207 h 4842641"/>
              <a:gd name="connsiteX8" fmla="*/ 131380 w 6290442"/>
              <a:gd name="connsiteY8" fmla="*/ 1962807 h 4842641"/>
              <a:gd name="connsiteX9" fmla="*/ 84083 w 6290442"/>
              <a:gd name="connsiteY9" fmla="*/ 843455 h 4842641"/>
              <a:gd name="connsiteX10" fmla="*/ 635876 w 6290442"/>
              <a:gd name="connsiteY10" fmla="*/ 354724 h 4842641"/>
              <a:gd name="connsiteX0" fmla="*/ 1317589 w 6972155"/>
              <a:gd name="connsiteY0" fmla="*/ 354724 h 4842641"/>
              <a:gd name="connsiteX1" fmla="*/ 4328803 w 6972155"/>
              <a:gd name="connsiteY1" fmla="*/ 244365 h 4842641"/>
              <a:gd name="connsiteX2" fmla="*/ 6677865 w 6972155"/>
              <a:gd name="connsiteY2" fmla="*/ 1820917 h 4842641"/>
              <a:gd name="connsiteX3" fmla="*/ 6094541 w 6972155"/>
              <a:gd name="connsiteY3" fmla="*/ 3870434 h 4842641"/>
              <a:gd name="connsiteX4" fmla="*/ 4454927 w 6972155"/>
              <a:gd name="connsiteY4" fmla="*/ 4737538 h 4842641"/>
              <a:gd name="connsiteX5" fmla="*/ 3777010 w 6972155"/>
              <a:gd name="connsiteY5" fmla="*/ 3239814 h 4842641"/>
              <a:gd name="connsiteX6" fmla="*/ 1567347 w 6972155"/>
              <a:gd name="connsiteY6" fmla="*/ 3780276 h 4842641"/>
              <a:gd name="connsiteX7" fmla="*/ 1096872 w 6972155"/>
              <a:gd name="connsiteY7" fmla="*/ 2877207 h 4842641"/>
              <a:gd name="connsiteX8" fmla="*/ 55179 w 6972155"/>
              <a:gd name="connsiteY8" fmla="*/ 2268108 h 4842641"/>
              <a:gd name="connsiteX9" fmla="*/ 765796 w 6972155"/>
              <a:gd name="connsiteY9" fmla="*/ 843455 h 4842641"/>
              <a:gd name="connsiteX10" fmla="*/ 1317589 w 6972155"/>
              <a:gd name="connsiteY10" fmla="*/ 354724 h 4842641"/>
              <a:gd name="connsiteX0" fmla="*/ 1317589 w 7338438"/>
              <a:gd name="connsiteY0" fmla="*/ 354724 h 4839616"/>
              <a:gd name="connsiteX1" fmla="*/ 4328803 w 7338438"/>
              <a:gd name="connsiteY1" fmla="*/ 244365 h 4839616"/>
              <a:gd name="connsiteX2" fmla="*/ 6677865 w 7338438"/>
              <a:gd name="connsiteY2" fmla="*/ 1820917 h 4839616"/>
              <a:gd name="connsiteX3" fmla="*/ 6967948 w 7338438"/>
              <a:gd name="connsiteY3" fmla="*/ 3852284 h 4839616"/>
              <a:gd name="connsiteX4" fmla="*/ 4454927 w 7338438"/>
              <a:gd name="connsiteY4" fmla="*/ 4737538 h 4839616"/>
              <a:gd name="connsiteX5" fmla="*/ 3777010 w 7338438"/>
              <a:gd name="connsiteY5" fmla="*/ 3239814 h 4839616"/>
              <a:gd name="connsiteX6" fmla="*/ 1567347 w 7338438"/>
              <a:gd name="connsiteY6" fmla="*/ 3780276 h 4839616"/>
              <a:gd name="connsiteX7" fmla="*/ 1096872 w 7338438"/>
              <a:gd name="connsiteY7" fmla="*/ 2877207 h 4839616"/>
              <a:gd name="connsiteX8" fmla="*/ 55179 w 7338438"/>
              <a:gd name="connsiteY8" fmla="*/ 2268108 h 4839616"/>
              <a:gd name="connsiteX9" fmla="*/ 765796 w 7338438"/>
              <a:gd name="connsiteY9" fmla="*/ 843455 h 4839616"/>
              <a:gd name="connsiteX10" fmla="*/ 1317589 w 7338438"/>
              <a:gd name="connsiteY10" fmla="*/ 354724 h 4839616"/>
              <a:gd name="connsiteX0" fmla="*/ 1317589 w 7338438"/>
              <a:gd name="connsiteY0" fmla="*/ 2584 h 4487476"/>
              <a:gd name="connsiteX1" fmla="*/ 4159635 w 7338438"/>
              <a:gd name="connsiteY1" fmla="*/ 475808 h 4487476"/>
              <a:gd name="connsiteX2" fmla="*/ 6677865 w 7338438"/>
              <a:gd name="connsiteY2" fmla="*/ 1468777 h 4487476"/>
              <a:gd name="connsiteX3" fmla="*/ 6967948 w 7338438"/>
              <a:gd name="connsiteY3" fmla="*/ 3500144 h 4487476"/>
              <a:gd name="connsiteX4" fmla="*/ 4454927 w 7338438"/>
              <a:gd name="connsiteY4" fmla="*/ 4385398 h 4487476"/>
              <a:gd name="connsiteX5" fmla="*/ 3777010 w 7338438"/>
              <a:gd name="connsiteY5" fmla="*/ 2887674 h 4487476"/>
              <a:gd name="connsiteX6" fmla="*/ 1567347 w 7338438"/>
              <a:gd name="connsiteY6" fmla="*/ 3428136 h 4487476"/>
              <a:gd name="connsiteX7" fmla="*/ 1096872 w 7338438"/>
              <a:gd name="connsiteY7" fmla="*/ 2525067 h 4487476"/>
              <a:gd name="connsiteX8" fmla="*/ 55179 w 7338438"/>
              <a:gd name="connsiteY8" fmla="*/ 1915968 h 4487476"/>
              <a:gd name="connsiteX9" fmla="*/ 765796 w 7338438"/>
              <a:gd name="connsiteY9" fmla="*/ 491315 h 4487476"/>
              <a:gd name="connsiteX10" fmla="*/ 1317589 w 7338438"/>
              <a:gd name="connsiteY10" fmla="*/ 2584 h 4487476"/>
              <a:gd name="connsiteX0" fmla="*/ 1317589 w 7338438"/>
              <a:gd name="connsiteY0" fmla="*/ 275197 h 4760089"/>
              <a:gd name="connsiteX1" fmla="*/ 4303651 w 7338438"/>
              <a:gd name="connsiteY1" fmla="*/ 244365 h 4760089"/>
              <a:gd name="connsiteX2" fmla="*/ 6677865 w 7338438"/>
              <a:gd name="connsiteY2" fmla="*/ 1741390 h 4760089"/>
              <a:gd name="connsiteX3" fmla="*/ 6967948 w 7338438"/>
              <a:gd name="connsiteY3" fmla="*/ 3772757 h 4760089"/>
              <a:gd name="connsiteX4" fmla="*/ 4454927 w 7338438"/>
              <a:gd name="connsiteY4" fmla="*/ 4658011 h 4760089"/>
              <a:gd name="connsiteX5" fmla="*/ 3777010 w 7338438"/>
              <a:gd name="connsiteY5" fmla="*/ 3160287 h 4760089"/>
              <a:gd name="connsiteX6" fmla="*/ 1567347 w 7338438"/>
              <a:gd name="connsiteY6" fmla="*/ 3700749 h 4760089"/>
              <a:gd name="connsiteX7" fmla="*/ 1096872 w 7338438"/>
              <a:gd name="connsiteY7" fmla="*/ 2797680 h 4760089"/>
              <a:gd name="connsiteX8" fmla="*/ 55179 w 7338438"/>
              <a:gd name="connsiteY8" fmla="*/ 2188581 h 4760089"/>
              <a:gd name="connsiteX9" fmla="*/ 765796 w 7338438"/>
              <a:gd name="connsiteY9" fmla="*/ 763928 h 4760089"/>
              <a:gd name="connsiteX10" fmla="*/ 1317589 w 7338438"/>
              <a:gd name="connsiteY10" fmla="*/ 275197 h 4760089"/>
              <a:gd name="connsiteX0" fmla="*/ 1317589 w 7338438"/>
              <a:gd name="connsiteY0" fmla="*/ 275197 h 4706016"/>
              <a:gd name="connsiteX1" fmla="*/ 4303651 w 7338438"/>
              <a:gd name="connsiteY1" fmla="*/ 244365 h 4706016"/>
              <a:gd name="connsiteX2" fmla="*/ 6677865 w 7338438"/>
              <a:gd name="connsiteY2" fmla="*/ 1741390 h 4706016"/>
              <a:gd name="connsiteX3" fmla="*/ 6967948 w 7338438"/>
              <a:gd name="connsiteY3" fmla="*/ 3772757 h 4706016"/>
              <a:gd name="connsiteX4" fmla="*/ 4454927 w 7338438"/>
              <a:gd name="connsiteY4" fmla="*/ 4658011 h 4706016"/>
              <a:gd name="connsiteX5" fmla="*/ 3511563 w 7338438"/>
              <a:gd name="connsiteY5" fmla="*/ 3484726 h 4706016"/>
              <a:gd name="connsiteX6" fmla="*/ 1567347 w 7338438"/>
              <a:gd name="connsiteY6" fmla="*/ 3700749 h 4706016"/>
              <a:gd name="connsiteX7" fmla="*/ 1096872 w 7338438"/>
              <a:gd name="connsiteY7" fmla="*/ 2797680 h 4706016"/>
              <a:gd name="connsiteX8" fmla="*/ 55179 w 7338438"/>
              <a:gd name="connsiteY8" fmla="*/ 2188581 h 4706016"/>
              <a:gd name="connsiteX9" fmla="*/ 765796 w 7338438"/>
              <a:gd name="connsiteY9" fmla="*/ 763928 h 4706016"/>
              <a:gd name="connsiteX10" fmla="*/ 1317589 w 7338438"/>
              <a:gd name="connsiteY10" fmla="*/ 275197 h 470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8438" h="4706016">
                <a:moveTo>
                  <a:pt x="1317589" y="275197"/>
                </a:moveTo>
                <a:cubicBezTo>
                  <a:pt x="1907231" y="188603"/>
                  <a:pt x="3410272" y="0"/>
                  <a:pt x="4303651" y="244365"/>
                </a:cubicBezTo>
                <a:cubicBezTo>
                  <a:pt x="5197030" y="488730"/>
                  <a:pt x="6233816" y="1153325"/>
                  <a:pt x="6677865" y="1741390"/>
                </a:cubicBezTo>
                <a:cubicBezTo>
                  <a:pt x="7121914" y="2329455"/>
                  <a:pt x="7338438" y="3286654"/>
                  <a:pt x="6967948" y="3772757"/>
                </a:cubicBezTo>
                <a:cubicBezTo>
                  <a:pt x="6597458" y="4258860"/>
                  <a:pt x="5030991" y="4706016"/>
                  <a:pt x="4454927" y="4658011"/>
                </a:cubicBezTo>
                <a:cubicBezTo>
                  <a:pt x="3878863" y="4610006"/>
                  <a:pt x="3992826" y="3644270"/>
                  <a:pt x="3511563" y="3484726"/>
                </a:cubicBezTo>
                <a:cubicBezTo>
                  <a:pt x="3030300" y="3325182"/>
                  <a:pt x="1969795" y="3815257"/>
                  <a:pt x="1567347" y="3700749"/>
                </a:cubicBezTo>
                <a:cubicBezTo>
                  <a:pt x="1164899" y="3586241"/>
                  <a:pt x="1348900" y="3049708"/>
                  <a:pt x="1096872" y="2797680"/>
                </a:cubicBezTo>
                <a:cubicBezTo>
                  <a:pt x="844844" y="2545652"/>
                  <a:pt x="110358" y="2527540"/>
                  <a:pt x="55179" y="2188581"/>
                </a:cubicBezTo>
                <a:cubicBezTo>
                  <a:pt x="0" y="1849622"/>
                  <a:pt x="555394" y="1082825"/>
                  <a:pt x="765796" y="763928"/>
                </a:cubicBezTo>
                <a:cubicBezTo>
                  <a:pt x="976198" y="445031"/>
                  <a:pt x="727947" y="361791"/>
                  <a:pt x="1317589" y="2751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067944" y="6165304"/>
            <a:ext cx="792088" cy="504056"/>
          </a:xfrm>
          <a:prstGeom prst="actionButtonHom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332656"/>
          <a:ext cx="417646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8024" y="332656"/>
          <a:ext cx="3672408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83768" y="1556792"/>
          <a:ext cx="3960439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777"/>
                <a:gridCol w="565777"/>
                <a:gridCol w="565777"/>
                <a:gridCol w="565777"/>
                <a:gridCol w="565777"/>
                <a:gridCol w="565777"/>
                <a:gridCol w="565777"/>
              </a:tblGrid>
              <a:tr h="4555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4085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Ь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51720" y="2924944"/>
          <a:ext cx="504056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4377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19872" y="4365104"/>
          <a:ext cx="388843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65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03648" y="5733256"/>
          <a:ext cx="6095999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907704" y="4365104"/>
          <a:ext cx="72008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</a:tblGrid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CC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БЕРЁЗЫ  ЖЁЛТОЮ  РЕЗЬБОЙ</a:t>
            </a:r>
          </a:p>
          <a:p>
            <a:pPr algn="ctr"/>
            <a:endParaRPr lang="ru-RU" sz="28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БЛЕСТЯТ  В  ЛАЗУРИ  </a:t>
            </a:r>
            <a:r>
              <a:rPr lang="ru-RU" sz="28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ГОЛУБОЙ.</a:t>
            </a:r>
          </a:p>
        </p:txBody>
      </p:sp>
      <p:pic>
        <p:nvPicPr>
          <p:cNvPr id="2050" name="Picture 2" descr="Levitan Zolotaya Os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988840"/>
            <a:ext cx="7056784" cy="4604553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44408" y="6165304"/>
            <a:ext cx="792088" cy="504056"/>
          </a:xfrm>
          <a:prstGeom prst="actionButtonHom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Какие овощи усатые?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0892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У какого овоща есть глазки?</a:t>
            </a:r>
          </a:p>
        </p:txBody>
      </p:sp>
      <p:pic>
        <p:nvPicPr>
          <p:cNvPr id="25604" name="Picture 4" descr="Illustration Pisum sativum0 cle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4980" y="0"/>
            <a:ext cx="2595491" cy="3284984"/>
          </a:xfrm>
          <a:prstGeom prst="rect">
            <a:avLst/>
          </a:prstGeom>
          <a:noFill/>
        </p:spPr>
      </p:pic>
      <p:pic>
        <p:nvPicPr>
          <p:cNvPr id="25606" name="Picture 6" descr="Картофе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3284984"/>
            <a:ext cx="2664296" cy="3478667"/>
          </a:xfrm>
          <a:prstGeom prst="rect">
            <a:avLst/>
          </a:prstGeom>
          <a:noFill/>
        </p:spPr>
      </p:pic>
      <p:pic>
        <p:nvPicPr>
          <p:cNvPr id="25608" name="Picture 8" descr="http://upload.wikimedia.org/wikipedia/commons/thumb/a/a0/Potato_sprouts.jpg/250px-Potato_sprout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4293096"/>
            <a:ext cx="3240360" cy="2436752"/>
          </a:xfrm>
          <a:prstGeom prst="rect">
            <a:avLst/>
          </a:prstGeom>
          <a:noFill/>
        </p:spPr>
      </p:pic>
      <p:pic>
        <p:nvPicPr>
          <p:cNvPr id="23554" name="Picture 2" descr="Огурец посевной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44624"/>
            <a:ext cx="2190412" cy="3140968"/>
          </a:xfrm>
          <a:prstGeom prst="rect">
            <a:avLst/>
          </a:prstGeom>
          <a:noFill/>
        </p:spPr>
      </p:pic>
      <p:pic>
        <p:nvPicPr>
          <p:cNvPr id="23556" name="Picture 4" descr="File:Cucurbita maxima Blanco2.32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744" y="72008"/>
            <a:ext cx="239805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Какой овощ мешал спать принцессе?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9330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У каких зверей детёныши рождаются </a:t>
            </a:r>
          </a:p>
          <a:p>
            <a:pPr algn="ctr"/>
            <a:r>
              <a:rPr lang="ru-RU" sz="3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 листопад?</a:t>
            </a:r>
          </a:p>
        </p:txBody>
      </p:sp>
      <p:pic>
        <p:nvPicPr>
          <p:cNvPr id="2050" name="Picture 2" descr="http://volgatravel.ru/_content/_files/2506/kokshaga_zayac_listopadniche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494887"/>
            <a:ext cx="5112568" cy="3246481"/>
          </a:xfrm>
          <a:prstGeom prst="rect">
            <a:avLst/>
          </a:prstGeom>
          <a:noFill/>
        </p:spPr>
      </p:pic>
      <p:pic>
        <p:nvPicPr>
          <p:cNvPr id="2052" name="Picture 4" descr="http://mosfoodnews.ru/files/articles/goroh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14129"/>
            <a:ext cx="4824536" cy="3253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429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 каком овоще 2 ноты.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У каких деревьев листья краснеют?</a:t>
            </a:r>
          </a:p>
        </p:txBody>
      </p:sp>
      <p:pic>
        <p:nvPicPr>
          <p:cNvPr id="1026" name="Picture 2" descr="File:Phaseolus vulgaris se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3669026"/>
            <a:ext cx="4392488" cy="2928326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TNr5vT1HD8ta4qbiZ7JEYdBIEVy14sEcfM94_K-iZ4_OXHElU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8ECF7"/>
              </a:clrFrom>
              <a:clrTo>
                <a:srgbClr val="E8E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410966" y="731461"/>
            <a:ext cx="3164394" cy="2086667"/>
          </a:xfrm>
          <a:prstGeom prst="rect">
            <a:avLst/>
          </a:prstGeom>
          <a:noFill/>
        </p:spPr>
      </p:pic>
      <p:pic>
        <p:nvPicPr>
          <p:cNvPr id="1034" name="Picture 10" descr="http://demiart.ru/forum/uploads/post-18869-117582397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01" y="286063"/>
            <a:ext cx="2549083" cy="2998921"/>
          </a:xfrm>
          <a:prstGeom prst="rect">
            <a:avLst/>
          </a:prstGeom>
          <a:noFill/>
        </p:spPr>
      </p:pic>
      <p:pic>
        <p:nvPicPr>
          <p:cNvPr id="1040" name="Picture 16" descr="http://img-fotki.yandex.ru/get/36/viktoriyanev.b/0_130f0_237f232b_-2-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75789" y="260648"/>
            <a:ext cx="4128459" cy="3096344"/>
          </a:xfrm>
          <a:prstGeom prst="rect">
            <a:avLst/>
          </a:prstGeom>
          <a:noFill/>
        </p:spPr>
      </p:pic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8100392" y="6093296"/>
            <a:ext cx="792088" cy="504056"/>
          </a:xfrm>
          <a:prstGeom prst="actionButtonHom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3" grpId="3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649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Кто не работает, тот …    </a:t>
            </a:r>
            <a:b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Землю красит солнце, а …   </a:t>
            </a:r>
            <a:b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Где труд, там и …   </a:t>
            </a:r>
            <a:b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Делу время, а …    </a:t>
            </a:r>
            <a:b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Откладывай безделье, да не…   </a:t>
            </a:r>
            <a:b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b="1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поклонясь</a:t>
            </a:r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до земли и грибка…  </a:t>
            </a:r>
            <a:b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Без труда </a:t>
            </a:r>
            <a:r>
              <a:rPr lang="ru-RU" sz="40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не вытащишь …</a:t>
            </a:r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40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Труд </a:t>
            </a:r>
            <a:r>
              <a:rPr lang="ru-RU" sz="4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кормит, а …  </a:t>
            </a:r>
            <a:endParaRPr lang="ru-RU" sz="40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100392" y="6093296"/>
            <a:ext cx="792088" cy="504056"/>
          </a:xfrm>
          <a:prstGeom prst="actionButtonHom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644</Words>
  <Application>Microsoft Office PowerPoint</Application>
  <PresentationFormat>Экран (4:3)</PresentationFormat>
  <Paragraphs>211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«Крестики - нолики» Осень, осень!  Ну, давай, у листьев спросим.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Интернет ресурсы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«крестики - нолики» Осень! Славная пора!</dc:title>
  <dc:creator>User</dc:creator>
  <cp:lastModifiedBy>User</cp:lastModifiedBy>
  <cp:revision>20</cp:revision>
  <dcterms:created xsi:type="dcterms:W3CDTF">2013-10-26T09:24:11Z</dcterms:created>
  <dcterms:modified xsi:type="dcterms:W3CDTF">2013-11-09T04:44:33Z</dcterms:modified>
</cp:coreProperties>
</file>