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1" r:id="rId5"/>
    <p:sldId id="283" r:id="rId6"/>
    <p:sldId id="282" r:id="rId7"/>
    <p:sldId id="284" r:id="rId8"/>
    <p:sldId id="275" r:id="rId9"/>
    <p:sldId id="278" r:id="rId10"/>
    <p:sldId id="258" r:id="rId11"/>
    <p:sldId id="264" r:id="rId12"/>
    <p:sldId id="260" r:id="rId13"/>
    <p:sldId id="259" r:id="rId14"/>
    <p:sldId id="267" r:id="rId15"/>
    <p:sldId id="276" r:id="rId16"/>
    <p:sldId id="266" r:id="rId17"/>
    <p:sldId id="268" r:id="rId18"/>
    <p:sldId id="269" r:id="rId19"/>
    <p:sldId id="272" r:id="rId20"/>
    <p:sldId id="270" r:id="rId21"/>
    <p:sldId id="271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485BF8-8CCC-4B60-889E-90C3D8C9AF49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C749D3-50B0-454B-A0D9-A363466C8A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&#1054;&#1083;&#1103;\&#1056;&#1072;&#1073;&#1086;&#1095;&#1080;&#1081;%20&#1089;&#1090;&#1086;&#1083;\mp3\10_-_'Menuet'_-Vol'fgang_Amadej_Mocart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&#1057;&#1072;&#1096;&#1072;\&#1056;&#1072;&#1073;&#1086;&#1095;&#1080;&#1081;%20&#1089;&#1090;&#1086;&#1083;\&#1084;&#1088;3\10_-_'Menuet'_-Vol'fgang_Amadej_Mocart.mp3" TargetMode="External"/><Relationship Id="rId1" Type="http://schemas.openxmlformats.org/officeDocument/2006/relationships/audio" Target="file:///C:\Documents%20and%20Settings\&#1057;&#1072;&#1096;&#1072;\&#1056;&#1072;&#1073;&#1086;&#1095;&#1080;&#1081;%20&#1089;&#1090;&#1086;&#1083;\&#1084;&#1088;3\CD1_-_02_-_Okean_Yelzi_-_Tam,_De_Nas_Nem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ntoshi-m.narod.ru/pchelka10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7;&#1072;&#1096;&#1072;\&#1056;&#1072;&#1073;&#1086;&#1095;&#1080;&#1081;%20&#1089;&#1090;&#1086;&#1083;\&#1084;&#1088;3\04_-_'Menuet'_-Ignacy_Jan_Paderevskij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200/alkin-alfira.3/0_1d853_566f3979_X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images.google.ru/imgres?imgurl=http://www.pixshock.net/pic_b/211498751923631326976925f0f7e81d.jpg&amp;imgrefurl=http://vipmovie.ws/multfilmy/36253-pinokkio-pinocchio-1940-bdrip.html&amp;usg=__gX5ZXYDkocHk_hRC9X5O26cId4M=&amp;h=375&amp;w=500&amp;sz=17&amp;hl=ru&amp;start=140&amp;zoom=1&amp;itbs=1&amp;tbnid=mlFBCfNnH1Y2aM:&amp;tbnh=98&amp;tbnw=130&amp;prev=/images?q=%D0%BC%D0%B0%D1%80%D0%B8%D0%BE%D0%BD%D0%B5%D1%82%D0%BA%D0%B0-%D0%BF%D0%B8%D0%BD%D0%BE%D0%BA%D0%B8%D0%BE&amp;start=120&amp;hl=ru&amp;sa=N&amp;ndsp=20&amp;tbs=isch:1" TargetMode="External"/><Relationship Id="rId12" Type="http://schemas.openxmlformats.org/officeDocument/2006/relationships/image" Target="../media/image27.jpeg"/><Relationship Id="rId2" Type="http://schemas.openxmlformats.org/officeDocument/2006/relationships/hyperlink" Target="http://images.google.ru/imgres?imgurl=http://igrushka.kz/vip75/cbpin001.gif&amp;imgrefurl=http://igrushka.kz/vip75/pinok.php&amp;usg=__WS9AG-K4fZ0xfjJvVz0Oo38eTyM=&amp;h=827&amp;w=612&amp;sz=18&amp;hl=ru&amp;start=64&amp;zoom=1&amp;itbs=1&amp;tbnid=L-36cGhZWQnlzM:&amp;tbnh=144&amp;tbnw=107&amp;prev=/images?q=%D0%BC%D0%B0%D1%80%D0%B8%D0%BE%D0%BD%D0%B5%D1%82%D0%BA%D0%B0-%D0%BF%D0%B8%D0%BD%D0%BE%D0%BA%D0%B8%D0%BE&amp;start=60&amp;hl=ru&amp;sa=N&amp;ndsp=20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hyperlink" Target="http://ph.files.7ja.ru/7ya-photo-pw/2006/5/25/tn1148501844473.jpg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hyperlink" Target="http://images.google.ru/imgres?imgurl=http://img1.liveinternet.ru/images/attach/c/0//42/456/42456811_pinokkio4.jpg&amp;imgrefurl=http://www.liveinternet.ru/tags/%EF%E8%ED%EE%EA%EA%E8%EE/&amp;usg=__SrtboLcUb_x5Wlv-5_H7XmL8Chw=&amp;h=532&amp;w=700&amp;sz=159&amp;hl=ru&amp;start=71&amp;zoom=0&amp;itbs=1&amp;tbnid=qJQBv0pSWGO6GM:&amp;tbnh=106&amp;tbnw=140&amp;prev=/images?q=%D0%BC%D0%B0%D1%80%D0%B8%D0%BE%D0%BD%D0%B5%D1%82%D0%BA%D0%B0-%D0%BF%D0%B8%D0%BD%D0%BE%D0%BA%D0%B8%D0%BE&amp;start=60&amp;hl=ru&amp;sa=N&amp;ndsp=20&amp;tbs=isch:1" TargetMode="External"/><Relationship Id="rId9" Type="http://schemas.openxmlformats.org/officeDocument/2006/relationships/hyperlink" Target="http://www.mouseplanet.com/gallery/d/96658-2/Pinocchio+puppe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ru/imgres?imgurl=http://www.moscow-tickets.ru/images/upload/events/puppet_byratino.jpeg&amp;imgrefurl=http://www.moscow-tickets.ru/theatres/puppet/byratino/&amp;usg=__l27DuawLQ71uAKzhv8oyklP-STg=&amp;h=296&amp;w=300&amp;sz=14&amp;hl=ru&amp;start=22&amp;zoom=0&amp;itbs=1&amp;tbnid=m0zaUTHUHaFsaM:&amp;tbnh=114&amp;tbnw=116&amp;prev=/images?q=%D0%BC%D0%B0%D1%80%D0%B8%D0%BE%D0%BD%D0%B5%D1%82%D0%BA%D0%B0-%D0%B1%D1%83%D1%80%D0%B0%D1%82%D0%B8%D0%BD%D0%BE&amp;start=20&amp;hl=ru&amp;sa=N&amp;ndsp=20&amp;tbs=isch: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://www.butafor.ru/img/photos/439/0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ljplus.ru/img3/k/k/kkeren/DSCF002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://www.czechmarionettes.org/images/Kaspareklg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11/gmg06.2d/0_235a2_405e3139_X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Марионетки на нашем уроке математики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Школьный проект)</a:t>
            </a:r>
          </a:p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8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Выполнили:</a:t>
            </a:r>
          </a:p>
          <a:p>
            <a:endParaRPr lang="ru-RU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6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ученицы 3 «В» класса ГОУ СОШ №1273 Литвиненко Екатерина, </a:t>
            </a:r>
            <a:r>
              <a:rPr lang="ru-RU" sz="6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Майорова</a:t>
            </a:r>
            <a:r>
              <a:rPr lang="ru-RU" sz="6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Ксения, Федосеева Юлия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ru-RU" sz="8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Помогали:</a:t>
            </a:r>
          </a:p>
          <a:p>
            <a:r>
              <a:rPr lang="ru-RU" sz="64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Учитель:</a:t>
            </a:r>
            <a:r>
              <a:rPr lang="ru-RU" sz="6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6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6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Федосеева О.Ю.</a:t>
            </a:r>
            <a:endParaRPr lang="ru-RU" sz="6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 descr="C:\Documents and Settings\Саша\Мои документы\Мои рисунки\F0A47VCAYSJWJACATW7PYKCA9JYS8KCA5J9V9YCA3H81VQCAXKVDRZCA9WKL2ICAOH6T6ICAV4NGVICAVZYJ7ECAEX56Z9CAQDKBHPCAHEUSRMCAXR4IRBCA8JP94TCA6E7HGVCAWVUP10CAD1XI0KCA5LAY0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4157949" cy="309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CD1_-_02_-_Okean_Yelzi_-_Tam,_De_Nas_Ne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5805264"/>
            <a:ext cx="304800" cy="304800"/>
          </a:xfrm>
          <a:prstGeom prst="rect">
            <a:avLst/>
          </a:prstGeom>
        </p:spPr>
      </p:pic>
      <p:pic>
        <p:nvPicPr>
          <p:cNvPr id="6" name="10_-_'Menuet'_-Vol'fgang_Amadej_Moca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532440" y="5805264"/>
            <a:ext cx="304800" cy="304800"/>
          </a:xfrm>
          <a:prstGeom prst="rect">
            <a:avLst/>
          </a:prstGeom>
        </p:spPr>
      </p:pic>
      <p:pic>
        <p:nvPicPr>
          <p:cNvPr id="7" name="10_-_'Menuet'_-Vol'fgang_Amadej_Mocar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12">
                <p:cTn id="8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35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ша\Мои документы\Мои рисунки\7S3SG9CA40DQABCAAKX0J5CAF4ORMLCAN8RM1OCAAR5LG5CANAJIZ6CAGZLCUMCAANPIZNCAX6HHRZCAPK9FSHCA067R6KCA4ARUAICARAC5M9CANEMSKACACNVT8HCA085IW4CAJDZ1CJCAWO439PCAR88J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312368" cy="439694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338" name="Picture 2" descr="Картинка 265 из 57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аша\Мои документы\Мои рисунки\luw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60840" cy="5670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ша\Мои документы\Мои рисунки\86047d8156dc712c80b5c3217cd1fa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544616" cy="5891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ша\Мои документы\Мои рисунки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7945903" cy="42484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GothicI" pitchFamily="2" charset="0"/>
                <a:cs typeface="GothicI" pitchFamily="2" charset="0"/>
              </a:rPr>
              <a:t>Марионетка своими руками</a:t>
            </a:r>
            <a:endParaRPr lang="ru-RU" b="1" dirty="0">
              <a:latin typeface="GothicI" pitchFamily="2" charset="0"/>
              <a:cs typeface="GothicI" pitchFamily="2" charset="0"/>
            </a:endParaRPr>
          </a:p>
        </p:txBody>
      </p:sp>
      <p:pic>
        <p:nvPicPr>
          <p:cNvPr id="4" name="04_-_'Menuet'_-Ignacy_Jan_Paderevski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68424" cy="36842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4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2-tub.yandex.net/i?id=12395733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387388" cy="330516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Саша\Мои документы\Мои рису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096344" cy="41284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3970784" cy="13990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atin typeface="GothicI" pitchFamily="2" charset="0"/>
                <a:cs typeface="GothicI" pitchFamily="2" charset="0"/>
              </a:rPr>
              <a:t>Гурвинек</a:t>
            </a:r>
            <a:r>
              <a:rPr lang="ru-RU" sz="4000" b="1" dirty="0" smtClean="0">
                <a:latin typeface="GothicI" pitchFamily="2" charset="0"/>
                <a:cs typeface="GothicI" pitchFamily="2" charset="0"/>
              </a:rPr>
              <a:t> </a:t>
            </a:r>
            <a:br>
              <a:rPr lang="ru-RU" sz="4000" b="1" dirty="0" smtClean="0">
                <a:latin typeface="GothicI" pitchFamily="2" charset="0"/>
                <a:cs typeface="GothicI" pitchFamily="2" charset="0"/>
              </a:rPr>
            </a:br>
            <a:r>
              <a:rPr lang="ru-RU" sz="3600" b="1" dirty="0" smtClean="0">
                <a:latin typeface="GothicI" pitchFamily="2" charset="0"/>
                <a:cs typeface="GothicI" pitchFamily="2" charset="0"/>
              </a:rPr>
              <a:t>(Чехия)</a:t>
            </a:r>
            <a:endParaRPr lang="ru-RU" sz="3600" b="1" dirty="0">
              <a:latin typeface="GothicI" pitchFamily="2" charset="0"/>
              <a:cs typeface="GothicI" pitchFamily="2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555776" y="1772816"/>
            <a:ext cx="4104456" cy="4680520"/>
          </a:xfrm>
          <a:prstGeom prst="frame">
            <a:avLst>
              <a:gd name="adj1" fmla="val 1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7-tub.yandex.net/i?id=76583719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384376" cy="50263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16835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GothicG" pitchFamily="2" charset="0"/>
                <a:cs typeface="GothicG" pitchFamily="2" charset="0"/>
              </a:rPr>
              <a:t>Арлекин </a:t>
            </a:r>
            <a:br>
              <a:rPr lang="ru-RU" sz="3600" b="1" dirty="0" smtClean="0">
                <a:latin typeface="GothicG" pitchFamily="2" charset="0"/>
                <a:cs typeface="GothicG" pitchFamily="2" charset="0"/>
              </a:rPr>
            </a:br>
            <a:r>
              <a:rPr lang="ru-RU" sz="2800" b="1" dirty="0" smtClean="0">
                <a:latin typeface="GothicG" pitchFamily="2" charset="0"/>
                <a:cs typeface="GothicG" pitchFamily="2" charset="0"/>
              </a:rPr>
              <a:t>(Италия)</a:t>
            </a:r>
            <a:endParaRPr lang="ru-RU" sz="2800" b="1" dirty="0">
              <a:latin typeface="GothicG" pitchFamily="2" charset="0"/>
              <a:cs typeface="GothicG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4-tub.yandex.net/i?id=60990954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529831" cy="45254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othicG" pitchFamily="2" charset="0"/>
                <a:cs typeface="GothicG" pitchFamily="2" charset="0"/>
              </a:rPr>
              <a:t>Пьеро</a:t>
            </a:r>
            <a:endParaRPr lang="ru-RU" sz="4000" b="1" dirty="0">
              <a:latin typeface="GothicG" pitchFamily="2" charset="0"/>
              <a:cs typeface="GothicG" pitchFamily="2" charset="0"/>
            </a:endParaRPr>
          </a:p>
        </p:txBody>
      </p:sp>
      <p:pic>
        <p:nvPicPr>
          <p:cNvPr id="9218" name="Picture 2" descr="Картинка 461 из 57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320480" cy="388357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1772816"/>
            <a:ext cx="4320480" cy="0"/>
          </a:xfrm>
          <a:prstGeom prst="line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699792" y="3717032"/>
            <a:ext cx="3888432" cy="0"/>
          </a:xfrm>
          <a:prstGeom prst="line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1620688" y="3717032"/>
            <a:ext cx="3888432" cy="0"/>
          </a:xfrm>
          <a:prstGeom prst="line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5661248"/>
            <a:ext cx="4320480" cy="0"/>
          </a:xfrm>
          <a:prstGeom prst="line">
            <a:avLst/>
          </a:prstGeom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8-tub.yandex.net/i?id=131535282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318">
            <a:off x="857009" y="2258833"/>
            <a:ext cx="2303341" cy="305753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http://content.foto.mail.ru/bk/lapyshok/_blogs/i-15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032448" cy="5376597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GothicI" pitchFamily="2" charset="0"/>
                <a:cs typeface="GothicI" pitchFamily="2" charset="0"/>
              </a:rPr>
              <a:t>Коломбина</a:t>
            </a:r>
            <a:endParaRPr lang="ru-RU" sz="4000" b="1" dirty="0">
              <a:effectLst/>
              <a:latin typeface="GothicI" pitchFamily="2" charset="0"/>
              <a:cs typeface="GothicI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46304" y="3209544"/>
            <a:ext cx="3008376" cy="3538728"/>
          </a:xfrm>
          <a:custGeom>
            <a:avLst/>
            <a:gdLst>
              <a:gd name="connsiteX0" fmla="*/ 118872 w 3008376"/>
              <a:gd name="connsiteY0" fmla="*/ 585216 h 3538728"/>
              <a:gd name="connsiteX1" fmla="*/ 128016 w 3008376"/>
              <a:gd name="connsiteY1" fmla="*/ 557784 h 3538728"/>
              <a:gd name="connsiteX2" fmla="*/ 356616 w 3008376"/>
              <a:gd name="connsiteY2" fmla="*/ 466344 h 3538728"/>
              <a:gd name="connsiteX3" fmla="*/ 402336 w 3008376"/>
              <a:gd name="connsiteY3" fmla="*/ 484632 h 3538728"/>
              <a:gd name="connsiteX4" fmla="*/ 502920 w 3008376"/>
              <a:gd name="connsiteY4" fmla="*/ 438912 h 3538728"/>
              <a:gd name="connsiteX5" fmla="*/ 630936 w 3008376"/>
              <a:gd name="connsiteY5" fmla="*/ 374904 h 3538728"/>
              <a:gd name="connsiteX6" fmla="*/ 960120 w 3008376"/>
              <a:gd name="connsiteY6" fmla="*/ 320040 h 3538728"/>
              <a:gd name="connsiteX7" fmla="*/ 1060704 w 3008376"/>
              <a:gd name="connsiteY7" fmla="*/ 283464 h 3538728"/>
              <a:gd name="connsiteX8" fmla="*/ 1106424 w 3008376"/>
              <a:gd name="connsiteY8" fmla="*/ 265176 h 3538728"/>
              <a:gd name="connsiteX9" fmla="*/ 1225296 w 3008376"/>
              <a:gd name="connsiteY9" fmla="*/ 274320 h 3538728"/>
              <a:gd name="connsiteX10" fmla="*/ 1490472 w 3008376"/>
              <a:gd name="connsiteY10" fmla="*/ 219456 h 3538728"/>
              <a:gd name="connsiteX11" fmla="*/ 1636776 w 3008376"/>
              <a:gd name="connsiteY11" fmla="*/ 182880 h 3538728"/>
              <a:gd name="connsiteX12" fmla="*/ 1773936 w 3008376"/>
              <a:gd name="connsiteY12" fmla="*/ 100584 h 3538728"/>
              <a:gd name="connsiteX13" fmla="*/ 1984248 w 3008376"/>
              <a:gd name="connsiteY13" fmla="*/ 0 h 3538728"/>
              <a:gd name="connsiteX14" fmla="*/ 2075688 w 3008376"/>
              <a:gd name="connsiteY14" fmla="*/ 54864 h 3538728"/>
              <a:gd name="connsiteX15" fmla="*/ 2121408 w 3008376"/>
              <a:gd name="connsiteY15" fmla="*/ 137160 h 3538728"/>
              <a:gd name="connsiteX16" fmla="*/ 2148840 w 3008376"/>
              <a:gd name="connsiteY16" fmla="*/ 173736 h 3538728"/>
              <a:gd name="connsiteX17" fmla="*/ 2231136 w 3008376"/>
              <a:gd name="connsiteY17" fmla="*/ 182880 h 3538728"/>
              <a:gd name="connsiteX18" fmla="*/ 2276856 w 3008376"/>
              <a:gd name="connsiteY18" fmla="*/ 192024 h 3538728"/>
              <a:gd name="connsiteX19" fmla="*/ 2304288 w 3008376"/>
              <a:gd name="connsiteY19" fmla="*/ 219456 h 3538728"/>
              <a:gd name="connsiteX20" fmla="*/ 2359152 w 3008376"/>
              <a:gd name="connsiteY20" fmla="*/ 365760 h 3538728"/>
              <a:gd name="connsiteX21" fmla="*/ 2377440 w 3008376"/>
              <a:gd name="connsiteY21" fmla="*/ 484632 h 3538728"/>
              <a:gd name="connsiteX22" fmla="*/ 2404872 w 3008376"/>
              <a:gd name="connsiteY22" fmla="*/ 612648 h 3538728"/>
              <a:gd name="connsiteX23" fmla="*/ 2496312 w 3008376"/>
              <a:gd name="connsiteY23" fmla="*/ 676656 h 3538728"/>
              <a:gd name="connsiteX24" fmla="*/ 2551176 w 3008376"/>
              <a:gd name="connsiteY24" fmla="*/ 740664 h 3538728"/>
              <a:gd name="connsiteX25" fmla="*/ 2596896 w 3008376"/>
              <a:gd name="connsiteY25" fmla="*/ 786384 h 3538728"/>
              <a:gd name="connsiteX26" fmla="*/ 2615184 w 3008376"/>
              <a:gd name="connsiteY26" fmla="*/ 850392 h 3538728"/>
              <a:gd name="connsiteX27" fmla="*/ 2569464 w 3008376"/>
              <a:gd name="connsiteY27" fmla="*/ 960120 h 3538728"/>
              <a:gd name="connsiteX28" fmla="*/ 2615184 w 3008376"/>
              <a:gd name="connsiteY28" fmla="*/ 1234440 h 3538728"/>
              <a:gd name="connsiteX29" fmla="*/ 2624328 w 3008376"/>
              <a:gd name="connsiteY29" fmla="*/ 1261872 h 3538728"/>
              <a:gd name="connsiteX30" fmla="*/ 2642616 w 3008376"/>
              <a:gd name="connsiteY30" fmla="*/ 1298448 h 3538728"/>
              <a:gd name="connsiteX31" fmla="*/ 2587752 w 3008376"/>
              <a:gd name="connsiteY31" fmla="*/ 1453896 h 3538728"/>
              <a:gd name="connsiteX32" fmla="*/ 2578608 w 3008376"/>
              <a:gd name="connsiteY32" fmla="*/ 1709928 h 3538728"/>
              <a:gd name="connsiteX33" fmla="*/ 2606040 w 3008376"/>
              <a:gd name="connsiteY33" fmla="*/ 1901952 h 3538728"/>
              <a:gd name="connsiteX34" fmla="*/ 2633472 w 3008376"/>
              <a:gd name="connsiteY34" fmla="*/ 1947672 h 3538728"/>
              <a:gd name="connsiteX35" fmla="*/ 2743200 w 3008376"/>
              <a:gd name="connsiteY35" fmla="*/ 2103120 h 3538728"/>
              <a:gd name="connsiteX36" fmla="*/ 2807208 w 3008376"/>
              <a:gd name="connsiteY36" fmla="*/ 2203704 h 3538728"/>
              <a:gd name="connsiteX37" fmla="*/ 2843784 w 3008376"/>
              <a:gd name="connsiteY37" fmla="*/ 2249424 h 3538728"/>
              <a:gd name="connsiteX38" fmla="*/ 2962656 w 3008376"/>
              <a:gd name="connsiteY38" fmla="*/ 2423160 h 3538728"/>
              <a:gd name="connsiteX39" fmla="*/ 2980944 w 3008376"/>
              <a:gd name="connsiteY39" fmla="*/ 2468880 h 3538728"/>
              <a:gd name="connsiteX40" fmla="*/ 2990088 w 3008376"/>
              <a:gd name="connsiteY40" fmla="*/ 2505456 h 3538728"/>
              <a:gd name="connsiteX41" fmla="*/ 3008376 w 3008376"/>
              <a:gd name="connsiteY41" fmla="*/ 2642616 h 3538728"/>
              <a:gd name="connsiteX42" fmla="*/ 2999232 w 3008376"/>
              <a:gd name="connsiteY42" fmla="*/ 2834640 h 3538728"/>
              <a:gd name="connsiteX43" fmla="*/ 2926080 w 3008376"/>
              <a:gd name="connsiteY43" fmla="*/ 2980944 h 3538728"/>
              <a:gd name="connsiteX44" fmla="*/ 2907792 w 3008376"/>
              <a:gd name="connsiteY44" fmla="*/ 3017520 h 3538728"/>
              <a:gd name="connsiteX45" fmla="*/ 2862072 w 3008376"/>
              <a:gd name="connsiteY45" fmla="*/ 3218688 h 3538728"/>
              <a:gd name="connsiteX46" fmla="*/ 2651760 w 3008376"/>
              <a:gd name="connsiteY46" fmla="*/ 3209544 h 3538728"/>
              <a:gd name="connsiteX47" fmla="*/ 2578608 w 3008376"/>
              <a:gd name="connsiteY47" fmla="*/ 3182112 h 3538728"/>
              <a:gd name="connsiteX48" fmla="*/ 2432304 w 3008376"/>
              <a:gd name="connsiteY48" fmla="*/ 3282696 h 3538728"/>
              <a:gd name="connsiteX49" fmla="*/ 2404872 w 3008376"/>
              <a:gd name="connsiteY49" fmla="*/ 3310128 h 3538728"/>
              <a:gd name="connsiteX50" fmla="*/ 2258568 w 3008376"/>
              <a:gd name="connsiteY50" fmla="*/ 3328416 h 3538728"/>
              <a:gd name="connsiteX51" fmla="*/ 2084832 w 3008376"/>
              <a:gd name="connsiteY51" fmla="*/ 3392424 h 3538728"/>
              <a:gd name="connsiteX52" fmla="*/ 2020824 w 3008376"/>
              <a:gd name="connsiteY52" fmla="*/ 3401568 h 3538728"/>
              <a:gd name="connsiteX53" fmla="*/ 1956816 w 3008376"/>
              <a:gd name="connsiteY53" fmla="*/ 3383280 h 3538728"/>
              <a:gd name="connsiteX54" fmla="*/ 1892808 w 3008376"/>
              <a:gd name="connsiteY54" fmla="*/ 3346704 h 3538728"/>
              <a:gd name="connsiteX55" fmla="*/ 1801368 w 3008376"/>
              <a:gd name="connsiteY55" fmla="*/ 3328416 h 3538728"/>
              <a:gd name="connsiteX56" fmla="*/ 1490472 w 3008376"/>
              <a:gd name="connsiteY56" fmla="*/ 3355848 h 3538728"/>
              <a:gd name="connsiteX57" fmla="*/ 1435608 w 3008376"/>
              <a:gd name="connsiteY57" fmla="*/ 3429000 h 3538728"/>
              <a:gd name="connsiteX58" fmla="*/ 1353312 w 3008376"/>
              <a:gd name="connsiteY58" fmla="*/ 3483864 h 3538728"/>
              <a:gd name="connsiteX59" fmla="*/ 1280160 w 3008376"/>
              <a:gd name="connsiteY59" fmla="*/ 3538728 h 3538728"/>
              <a:gd name="connsiteX60" fmla="*/ 1207008 w 3008376"/>
              <a:gd name="connsiteY60" fmla="*/ 3520440 h 3538728"/>
              <a:gd name="connsiteX61" fmla="*/ 1170432 w 3008376"/>
              <a:gd name="connsiteY61" fmla="*/ 3502152 h 3538728"/>
              <a:gd name="connsiteX62" fmla="*/ 978408 w 3008376"/>
              <a:gd name="connsiteY62" fmla="*/ 3483864 h 3538728"/>
              <a:gd name="connsiteX63" fmla="*/ 502920 w 3008376"/>
              <a:gd name="connsiteY63" fmla="*/ 3419856 h 3538728"/>
              <a:gd name="connsiteX64" fmla="*/ 448056 w 3008376"/>
              <a:gd name="connsiteY64" fmla="*/ 3383280 h 3538728"/>
              <a:gd name="connsiteX65" fmla="*/ 438912 w 3008376"/>
              <a:gd name="connsiteY65" fmla="*/ 3319272 h 3538728"/>
              <a:gd name="connsiteX66" fmla="*/ 493776 w 3008376"/>
              <a:gd name="connsiteY66" fmla="*/ 3209544 h 3538728"/>
              <a:gd name="connsiteX67" fmla="*/ 466344 w 3008376"/>
              <a:gd name="connsiteY67" fmla="*/ 2926080 h 3538728"/>
              <a:gd name="connsiteX68" fmla="*/ 411480 w 3008376"/>
              <a:gd name="connsiteY68" fmla="*/ 2871216 h 3538728"/>
              <a:gd name="connsiteX69" fmla="*/ 356616 w 3008376"/>
              <a:gd name="connsiteY69" fmla="*/ 2779776 h 3538728"/>
              <a:gd name="connsiteX70" fmla="*/ 338328 w 3008376"/>
              <a:gd name="connsiteY70" fmla="*/ 2734056 h 3538728"/>
              <a:gd name="connsiteX71" fmla="*/ 320040 w 3008376"/>
              <a:gd name="connsiteY71" fmla="*/ 2697480 h 3538728"/>
              <a:gd name="connsiteX72" fmla="*/ 384048 w 3008376"/>
              <a:gd name="connsiteY72" fmla="*/ 2615184 h 3538728"/>
              <a:gd name="connsiteX73" fmla="*/ 448056 w 3008376"/>
              <a:gd name="connsiteY73" fmla="*/ 2505456 h 3538728"/>
              <a:gd name="connsiteX74" fmla="*/ 384048 w 3008376"/>
              <a:gd name="connsiteY74" fmla="*/ 2221992 h 3538728"/>
              <a:gd name="connsiteX75" fmla="*/ 192024 w 3008376"/>
              <a:gd name="connsiteY75" fmla="*/ 1947672 h 3538728"/>
              <a:gd name="connsiteX76" fmla="*/ 109728 w 3008376"/>
              <a:gd name="connsiteY76" fmla="*/ 1819656 h 3538728"/>
              <a:gd name="connsiteX77" fmla="*/ 118872 w 3008376"/>
              <a:gd name="connsiteY77" fmla="*/ 1755648 h 3538728"/>
              <a:gd name="connsiteX78" fmla="*/ 128016 w 3008376"/>
              <a:gd name="connsiteY78" fmla="*/ 1709928 h 3538728"/>
              <a:gd name="connsiteX79" fmla="*/ 82296 w 3008376"/>
              <a:gd name="connsiteY79" fmla="*/ 1499616 h 3538728"/>
              <a:gd name="connsiteX80" fmla="*/ 0 w 3008376"/>
              <a:gd name="connsiteY80" fmla="*/ 1335024 h 3538728"/>
              <a:gd name="connsiteX81" fmla="*/ 36576 w 3008376"/>
              <a:gd name="connsiteY81" fmla="*/ 1243584 h 3538728"/>
              <a:gd name="connsiteX82" fmla="*/ 146304 w 3008376"/>
              <a:gd name="connsiteY82" fmla="*/ 1207008 h 3538728"/>
              <a:gd name="connsiteX83" fmla="*/ 64008 w 3008376"/>
              <a:gd name="connsiteY83" fmla="*/ 795528 h 3538728"/>
              <a:gd name="connsiteX84" fmla="*/ 27432 w 3008376"/>
              <a:gd name="connsiteY84" fmla="*/ 694944 h 3538728"/>
              <a:gd name="connsiteX85" fmla="*/ 18288 w 3008376"/>
              <a:gd name="connsiteY85" fmla="*/ 658368 h 3538728"/>
              <a:gd name="connsiteX86" fmla="*/ 36576 w 3008376"/>
              <a:gd name="connsiteY86" fmla="*/ 630936 h 3538728"/>
              <a:gd name="connsiteX87" fmla="*/ 73152 w 3008376"/>
              <a:gd name="connsiteY87" fmla="*/ 594360 h 3538728"/>
              <a:gd name="connsiteX88" fmla="*/ 118872 w 3008376"/>
              <a:gd name="connsiteY88" fmla="*/ 585216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008376" h="3538728">
                <a:moveTo>
                  <a:pt x="118872" y="585216"/>
                </a:moveTo>
                <a:cubicBezTo>
                  <a:pt x="128016" y="579120"/>
                  <a:pt x="120984" y="564376"/>
                  <a:pt x="128016" y="557784"/>
                </a:cubicBezTo>
                <a:cubicBezTo>
                  <a:pt x="255492" y="438275"/>
                  <a:pt x="225790" y="431457"/>
                  <a:pt x="356616" y="466344"/>
                </a:cubicBezTo>
                <a:cubicBezTo>
                  <a:pt x="372476" y="470573"/>
                  <a:pt x="387096" y="478536"/>
                  <a:pt x="402336" y="484632"/>
                </a:cubicBezTo>
                <a:cubicBezTo>
                  <a:pt x="435864" y="469392"/>
                  <a:pt x="470329" y="456065"/>
                  <a:pt x="502920" y="438912"/>
                </a:cubicBezTo>
                <a:cubicBezTo>
                  <a:pt x="566598" y="405398"/>
                  <a:pt x="566104" y="387253"/>
                  <a:pt x="630936" y="374904"/>
                </a:cubicBezTo>
                <a:cubicBezTo>
                  <a:pt x="740213" y="354089"/>
                  <a:pt x="850392" y="338328"/>
                  <a:pt x="960120" y="320040"/>
                </a:cubicBezTo>
                <a:lnTo>
                  <a:pt x="1060704" y="283464"/>
                </a:lnTo>
                <a:cubicBezTo>
                  <a:pt x="1076073" y="277701"/>
                  <a:pt x="1090035" y="266086"/>
                  <a:pt x="1106424" y="265176"/>
                </a:cubicBezTo>
                <a:cubicBezTo>
                  <a:pt x="1146104" y="262972"/>
                  <a:pt x="1185672" y="271272"/>
                  <a:pt x="1225296" y="274320"/>
                </a:cubicBezTo>
                <a:cubicBezTo>
                  <a:pt x="1491495" y="229954"/>
                  <a:pt x="1294160" y="268534"/>
                  <a:pt x="1490472" y="219456"/>
                </a:cubicBezTo>
                <a:cubicBezTo>
                  <a:pt x="1507171" y="215281"/>
                  <a:pt x="1614651" y="193942"/>
                  <a:pt x="1636776" y="182880"/>
                </a:cubicBezTo>
                <a:cubicBezTo>
                  <a:pt x="1684465" y="159035"/>
                  <a:pt x="1726247" y="124429"/>
                  <a:pt x="1773936" y="100584"/>
                </a:cubicBezTo>
                <a:cubicBezTo>
                  <a:pt x="1953209" y="10947"/>
                  <a:pt x="1881575" y="41069"/>
                  <a:pt x="1984248" y="0"/>
                </a:cubicBezTo>
                <a:cubicBezTo>
                  <a:pt x="2014728" y="18288"/>
                  <a:pt x="2059792" y="23071"/>
                  <a:pt x="2075688" y="54864"/>
                </a:cubicBezTo>
                <a:cubicBezTo>
                  <a:pt x="2093118" y="89724"/>
                  <a:pt x="2098445" y="102715"/>
                  <a:pt x="2121408" y="137160"/>
                </a:cubicBezTo>
                <a:cubicBezTo>
                  <a:pt x="2129862" y="149840"/>
                  <a:pt x="2134772" y="167874"/>
                  <a:pt x="2148840" y="173736"/>
                </a:cubicBezTo>
                <a:cubicBezTo>
                  <a:pt x="2174318" y="184352"/>
                  <a:pt x="2203813" y="178977"/>
                  <a:pt x="2231136" y="182880"/>
                </a:cubicBezTo>
                <a:cubicBezTo>
                  <a:pt x="2246522" y="185078"/>
                  <a:pt x="2261616" y="188976"/>
                  <a:pt x="2276856" y="192024"/>
                </a:cubicBezTo>
                <a:cubicBezTo>
                  <a:pt x="2286000" y="201168"/>
                  <a:pt x="2297635" y="208367"/>
                  <a:pt x="2304288" y="219456"/>
                </a:cubicBezTo>
                <a:cubicBezTo>
                  <a:pt x="2323699" y="251808"/>
                  <a:pt x="2348560" y="333983"/>
                  <a:pt x="2359152" y="365760"/>
                </a:cubicBezTo>
                <a:cubicBezTo>
                  <a:pt x="2365248" y="405384"/>
                  <a:pt x="2372255" y="444879"/>
                  <a:pt x="2377440" y="484632"/>
                </a:cubicBezTo>
                <a:cubicBezTo>
                  <a:pt x="2384242" y="536783"/>
                  <a:pt x="2374531" y="572193"/>
                  <a:pt x="2404872" y="612648"/>
                </a:cubicBezTo>
                <a:cubicBezTo>
                  <a:pt x="2435492" y="653475"/>
                  <a:pt x="2450234" y="653617"/>
                  <a:pt x="2496312" y="676656"/>
                </a:cubicBezTo>
                <a:cubicBezTo>
                  <a:pt x="2514600" y="697992"/>
                  <a:pt x="2531305" y="720793"/>
                  <a:pt x="2551176" y="740664"/>
                </a:cubicBezTo>
                <a:cubicBezTo>
                  <a:pt x="2612136" y="801624"/>
                  <a:pt x="2548128" y="713232"/>
                  <a:pt x="2596896" y="786384"/>
                </a:cubicBezTo>
                <a:cubicBezTo>
                  <a:pt x="2602992" y="807720"/>
                  <a:pt x="2618645" y="828474"/>
                  <a:pt x="2615184" y="850392"/>
                </a:cubicBezTo>
                <a:cubicBezTo>
                  <a:pt x="2609004" y="889531"/>
                  <a:pt x="2569464" y="960120"/>
                  <a:pt x="2569464" y="960120"/>
                </a:cubicBezTo>
                <a:cubicBezTo>
                  <a:pt x="2584704" y="1051560"/>
                  <a:pt x="2598601" y="1143234"/>
                  <a:pt x="2615184" y="1234440"/>
                </a:cubicBezTo>
                <a:cubicBezTo>
                  <a:pt x="2616908" y="1243923"/>
                  <a:pt x="2620531" y="1253013"/>
                  <a:pt x="2624328" y="1261872"/>
                </a:cubicBezTo>
                <a:cubicBezTo>
                  <a:pt x="2629698" y="1274401"/>
                  <a:pt x="2636520" y="1286256"/>
                  <a:pt x="2642616" y="1298448"/>
                </a:cubicBezTo>
                <a:cubicBezTo>
                  <a:pt x="2635527" y="1317352"/>
                  <a:pt x="2589558" y="1437191"/>
                  <a:pt x="2587752" y="1453896"/>
                </a:cubicBezTo>
                <a:cubicBezTo>
                  <a:pt x="2578573" y="1538800"/>
                  <a:pt x="2581656" y="1624584"/>
                  <a:pt x="2578608" y="1709928"/>
                </a:cubicBezTo>
                <a:cubicBezTo>
                  <a:pt x="2583917" y="1763014"/>
                  <a:pt x="2590311" y="1851621"/>
                  <a:pt x="2606040" y="1901952"/>
                </a:cubicBezTo>
                <a:cubicBezTo>
                  <a:pt x="2611341" y="1918916"/>
                  <a:pt x="2623460" y="1932988"/>
                  <a:pt x="2633472" y="1947672"/>
                </a:cubicBezTo>
                <a:cubicBezTo>
                  <a:pt x="2669202" y="2000075"/>
                  <a:pt x="2710568" y="2048734"/>
                  <a:pt x="2743200" y="2103120"/>
                </a:cubicBezTo>
                <a:cubicBezTo>
                  <a:pt x="2765849" y="2140868"/>
                  <a:pt x="2780674" y="2167220"/>
                  <a:pt x="2807208" y="2203704"/>
                </a:cubicBezTo>
                <a:cubicBezTo>
                  <a:pt x="2818687" y="2219488"/>
                  <a:pt x="2832503" y="2233498"/>
                  <a:pt x="2843784" y="2249424"/>
                </a:cubicBezTo>
                <a:cubicBezTo>
                  <a:pt x="2884344" y="2306685"/>
                  <a:pt x="2936595" y="2358009"/>
                  <a:pt x="2962656" y="2423160"/>
                </a:cubicBezTo>
                <a:cubicBezTo>
                  <a:pt x="2968752" y="2438400"/>
                  <a:pt x="2975753" y="2453308"/>
                  <a:pt x="2980944" y="2468880"/>
                </a:cubicBezTo>
                <a:cubicBezTo>
                  <a:pt x="2984918" y="2480802"/>
                  <a:pt x="2987623" y="2493133"/>
                  <a:pt x="2990088" y="2505456"/>
                </a:cubicBezTo>
                <a:cubicBezTo>
                  <a:pt x="3000349" y="2556762"/>
                  <a:pt x="3002276" y="2587720"/>
                  <a:pt x="3008376" y="2642616"/>
                </a:cubicBezTo>
                <a:cubicBezTo>
                  <a:pt x="3005328" y="2706624"/>
                  <a:pt x="3007988" y="2771160"/>
                  <a:pt x="2999232" y="2834640"/>
                </a:cubicBezTo>
                <a:cubicBezTo>
                  <a:pt x="2991663" y="2889518"/>
                  <a:pt x="2952523" y="2935614"/>
                  <a:pt x="2926080" y="2980944"/>
                </a:cubicBezTo>
                <a:cubicBezTo>
                  <a:pt x="2919212" y="2992718"/>
                  <a:pt x="2913888" y="3005328"/>
                  <a:pt x="2907792" y="3017520"/>
                </a:cubicBezTo>
                <a:cubicBezTo>
                  <a:pt x="2892552" y="3084576"/>
                  <a:pt x="2904453" y="3164534"/>
                  <a:pt x="2862072" y="3218688"/>
                </a:cubicBezTo>
                <a:cubicBezTo>
                  <a:pt x="2833989" y="3254572"/>
                  <a:pt x="2686918" y="3216576"/>
                  <a:pt x="2651760" y="3209544"/>
                </a:cubicBezTo>
                <a:cubicBezTo>
                  <a:pt x="2644455" y="3205892"/>
                  <a:pt x="2591058" y="3175887"/>
                  <a:pt x="2578608" y="3182112"/>
                </a:cubicBezTo>
                <a:cubicBezTo>
                  <a:pt x="2525674" y="3208579"/>
                  <a:pt x="2479948" y="3247590"/>
                  <a:pt x="2432304" y="3282696"/>
                </a:cubicBezTo>
                <a:cubicBezTo>
                  <a:pt x="2421893" y="3290367"/>
                  <a:pt x="2417378" y="3306837"/>
                  <a:pt x="2404872" y="3310128"/>
                </a:cubicBezTo>
                <a:cubicBezTo>
                  <a:pt x="2357343" y="3322636"/>
                  <a:pt x="2307336" y="3322320"/>
                  <a:pt x="2258568" y="3328416"/>
                </a:cubicBezTo>
                <a:cubicBezTo>
                  <a:pt x="2192710" y="3355857"/>
                  <a:pt x="2150902" y="3378266"/>
                  <a:pt x="2084832" y="3392424"/>
                </a:cubicBezTo>
                <a:cubicBezTo>
                  <a:pt x="2063758" y="3396940"/>
                  <a:pt x="2042160" y="3398520"/>
                  <a:pt x="2020824" y="3401568"/>
                </a:cubicBezTo>
                <a:cubicBezTo>
                  <a:pt x="1999488" y="3395472"/>
                  <a:pt x="1977419" y="3391521"/>
                  <a:pt x="1956816" y="3383280"/>
                </a:cubicBezTo>
                <a:cubicBezTo>
                  <a:pt x="1897720" y="3359642"/>
                  <a:pt x="1964420" y="3367165"/>
                  <a:pt x="1892808" y="3346704"/>
                </a:cubicBezTo>
                <a:cubicBezTo>
                  <a:pt x="1862920" y="3338165"/>
                  <a:pt x="1831848" y="3334512"/>
                  <a:pt x="1801368" y="3328416"/>
                </a:cubicBezTo>
                <a:cubicBezTo>
                  <a:pt x="1697736" y="3337560"/>
                  <a:pt x="1590783" y="3328263"/>
                  <a:pt x="1490472" y="3355848"/>
                </a:cubicBezTo>
                <a:cubicBezTo>
                  <a:pt x="1461083" y="3363930"/>
                  <a:pt x="1457891" y="3408203"/>
                  <a:pt x="1435608" y="3429000"/>
                </a:cubicBezTo>
                <a:cubicBezTo>
                  <a:pt x="1411506" y="3451495"/>
                  <a:pt x="1379687" y="3464083"/>
                  <a:pt x="1353312" y="3483864"/>
                </a:cubicBezTo>
                <a:lnTo>
                  <a:pt x="1280160" y="3538728"/>
                </a:lnTo>
                <a:cubicBezTo>
                  <a:pt x="1255776" y="3532632"/>
                  <a:pt x="1230853" y="3528388"/>
                  <a:pt x="1207008" y="3520440"/>
                </a:cubicBezTo>
                <a:cubicBezTo>
                  <a:pt x="1194076" y="3516129"/>
                  <a:pt x="1183892" y="3504306"/>
                  <a:pt x="1170432" y="3502152"/>
                </a:cubicBezTo>
                <a:cubicBezTo>
                  <a:pt x="1106942" y="3491994"/>
                  <a:pt x="1042222" y="3491732"/>
                  <a:pt x="978408" y="3483864"/>
                </a:cubicBezTo>
                <a:cubicBezTo>
                  <a:pt x="819684" y="3464295"/>
                  <a:pt x="661416" y="3441192"/>
                  <a:pt x="502920" y="3419856"/>
                </a:cubicBezTo>
                <a:cubicBezTo>
                  <a:pt x="484632" y="3407664"/>
                  <a:pt x="459856" y="3401823"/>
                  <a:pt x="448056" y="3383280"/>
                </a:cubicBezTo>
                <a:cubicBezTo>
                  <a:pt x="436485" y="3365097"/>
                  <a:pt x="436064" y="3340636"/>
                  <a:pt x="438912" y="3319272"/>
                </a:cubicBezTo>
                <a:cubicBezTo>
                  <a:pt x="446000" y="3266110"/>
                  <a:pt x="465756" y="3246905"/>
                  <a:pt x="493776" y="3209544"/>
                </a:cubicBezTo>
                <a:cubicBezTo>
                  <a:pt x="506600" y="3094130"/>
                  <a:pt x="517356" y="3068914"/>
                  <a:pt x="466344" y="2926080"/>
                </a:cubicBezTo>
                <a:cubicBezTo>
                  <a:pt x="457645" y="2901724"/>
                  <a:pt x="426998" y="2891907"/>
                  <a:pt x="411480" y="2871216"/>
                </a:cubicBezTo>
                <a:cubicBezTo>
                  <a:pt x="390153" y="2842780"/>
                  <a:pt x="373343" y="2811140"/>
                  <a:pt x="356616" y="2779776"/>
                </a:cubicBezTo>
                <a:cubicBezTo>
                  <a:pt x="348892" y="2765293"/>
                  <a:pt x="344994" y="2749055"/>
                  <a:pt x="338328" y="2734056"/>
                </a:cubicBezTo>
                <a:cubicBezTo>
                  <a:pt x="332792" y="2721600"/>
                  <a:pt x="326136" y="2709672"/>
                  <a:pt x="320040" y="2697480"/>
                </a:cubicBezTo>
                <a:cubicBezTo>
                  <a:pt x="336850" y="2630240"/>
                  <a:pt x="315945" y="2683287"/>
                  <a:pt x="384048" y="2615184"/>
                </a:cubicBezTo>
                <a:cubicBezTo>
                  <a:pt x="413241" y="2585991"/>
                  <a:pt x="430775" y="2540017"/>
                  <a:pt x="448056" y="2505456"/>
                </a:cubicBezTo>
                <a:cubicBezTo>
                  <a:pt x="435582" y="2386950"/>
                  <a:pt x="445386" y="2321077"/>
                  <a:pt x="384048" y="2221992"/>
                </a:cubicBezTo>
                <a:cubicBezTo>
                  <a:pt x="325298" y="2127088"/>
                  <a:pt x="256673" y="2038660"/>
                  <a:pt x="192024" y="1947672"/>
                </a:cubicBezTo>
                <a:cubicBezTo>
                  <a:pt x="116501" y="1841380"/>
                  <a:pt x="156420" y="1913041"/>
                  <a:pt x="109728" y="1819656"/>
                </a:cubicBezTo>
                <a:cubicBezTo>
                  <a:pt x="112776" y="1798320"/>
                  <a:pt x="115329" y="1776907"/>
                  <a:pt x="118872" y="1755648"/>
                </a:cubicBezTo>
                <a:cubicBezTo>
                  <a:pt x="121427" y="1740318"/>
                  <a:pt x="130214" y="1725314"/>
                  <a:pt x="128016" y="1709928"/>
                </a:cubicBezTo>
                <a:cubicBezTo>
                  <a:pt x="117870" y="1638908"/>
                  <a:pt x="105479" y="1567508"/>
                  <a:pt x="82296" y="1499616"/>
                </a:cubicBezTo>
                <a:cubicBezTo>
                  <a:pt x="62474" y="1441567"/>
                  <a:pt x="0" y="1335024"/>
                  <a:pt x="0" y="1335024"/>
                </a:cubicBezTo>
                <a:cubicBezTo>
                  <a:pt x="12192" y="1304544"/>
                  <a:pt x="10103" y="1262997"/>
                  <a:pt x="36576" y="1243584"/>
                </a:cubicBezTo>
                <a:cubicBezTo>
                  <a:pt x="177987" y="1139882"/>
                  <a:pt x="117573" y="1293201"/>
                  <a:pt x="146304" y="1207008"/>
                </a:cubicBezTo>
                <a:cubicBezTo>
                  <a:pt x="145019" y="1200067"/>
                  <a:pt x="82030" y="843585"/>
                  <a:pt x="64008" y="795528"/>
                </a:cubicBezTo>
                <a:cubicBezTo>
                  <a:pt x="61365" y="788481"/>
                  <a:pt x="34384" y="719275"/>
                  <a:pt x="27432" y="694944"/>
                </a:cubicBezTo>
                <a:cubicBezTo>
                  <a:pt x="23980" y="682860"/>
                  <a:pt x="21336" y="670560"/>
                  <a:pt x="18288" y="658368"/>
                </a:cubicBezTo>
                <a:cubicBezTo>
                  <a:pt x="24384" y="649224"/>
                  <a:pt x="29424" y="639280"/>
                  <a:pt x="36576" y="630936"/>
                </a:cubicBezTo>
                <a:cubicBezTo>
                  <a:pt x="47797" y="617845"/>
                  <a:pt x="59122" y="604382"/>
                  <a:pt x="73152" y="594360"/>
                </a:cubicBezTo>
                <a:cubicBezTo>
                  <a:pt x="95399" y="578469"/>
                  <a:pt x="109728" y="591312"/>
                  <a:pt x="118872" y="5852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367336" y="3890907"/>
            <a:ext cx="3685224" cy="2951589"/>
          </a:xfrm>
          <a:custGeom>
            <a:avLst/>
            <a:gdLst>
              <a:gd name="connsiteX0" fmla="*/ 603696 w 3685224"/>
              <a:gd name="connsiteY0" fmla="*/ 132453 h 2951589"/>
              <a:gd name="connsiteX1" fmla="*/ 850584 w 3685224"/>
              <a:gd name="connsiteY1" fmla="*/ 114165 h 2951589"/>
              <a:gd name="connsiteX2" fmla="*/ 905448 w 3685224"/>
              <a:gd name="connsiteY2" fmla="*/ 150741 h 2951589"/>
              <a:gd name="connsiteX3" fmla="*/ 1051752 w 3685224"/>
              <a:gd name="connsiteY3" fmla="*/ 159885 h 2951589"/>
              <a:gd name="connsiteX4" fmla="*/ 1572960 w 3685224"/>
              <a:gd name="connsiteY4" fmla="*/ 4437 h 2951589"/>
              <a:gd name="connsiteX5" fmla="*/ 1710120 w 3685224"/>
              <a:gd name="connsiteY5" fmla="*/ 59301 h 2951589"/>
              <a:gd name="connsiteX6" fmla="*/ 1938720 w 3685224"/>
              <a:gd name="connsiteY6" fmla="*/ 233037 h 2951589"/>
              <a:gd name="connsiteX7" fmla="*/ 1975296 w 3685224"/>
              <a:gd name="connsiteY7" fmla="*/ 251325 h 2951589"/>
              <a:gd name="connsiteX8" fmla="*/ 2386776 w 3685224"/>
              <a:gd name="connsiteY8" fmla="*/ 169029 h 2951589"/>
              <a:gd name="connsiteX9" fmla="*/ 2487360 w 3685224"/>
              <a:gd name="connsiteY9" fmla="*/ 242181 h 2951589"/>
              <a:gd name="connsiteX10" fmla="*/ 2542224 w 3685224"/>
              <a:gd name="connsiteY10" fmla="*/ 287901 h 2951589"/>
              <a:gd name="connsiteX11" fmla="*/ 2587944 w 3685224"/>
              <a:gd name="connsiteY11" fmla="*/ 297045 h 2951589"/>
              <a:gd name="connsiteX12" fmla="*/ 2834832 w 3685224"/>
              <a:gd name="connsiteY12" fmla="*/ 233037 h 2951589"/>
              <a:gd name="connsiteX13" fmla="*/ 2944560 w 3685224"/>
              <a:gd name="connsiteY13" fmla="*/ 269613 h 2951589"/>
              <a:gd name="connsiteX14" fmla="*/ 2981136 w 3685224"/>
              <a:gd name="connsiteY14" fmla="*/ 370197 h 2951589"/>
              <a:gd name="connsiteX15" fmla="*/ 3017712 w 3685224"/>
              <a:gd name="connsiteY15" fmla="*/ 553077 h 2951589"/>
              <a:gd name="connsiteX16" fmla="*/ 3182304 w 3685224"/>
              <a:gd name="connsiteY16" fmla="*/ 543933 h 2951589"/>
              <a:gd name="connsiteX17" fmla="*/ 3420048 w 3685224"/>
              <a:gd name="connsiteY17" fmla="*/ 534789 h 2951589"/>
              <a:gd name="connsiteX18" fmla="*/ 3474912 w 3685224"/>
              <a:gd name="connsiteY18" fmla="*/ 589653 h 2951589"/>
              <a:gd name="connsiteX19" fmla="*/ 3493200 w 3685224"/>
              <a:gd name="connsiteY19" fmla="*/ 662805 h 2951589"/>
              <a:gd name="connsiteX20" fmla="*/ 3548064 w 3685224"/>
              <a:gd name="connsiteY20" fmla="*/ 918837 h 2951589"/>
              <a:gd name="connsiteX21" fmla="*/ 3639504 w 3685224"/>
              <a:gd name="connsiteY21" fmla="*/ 1028565 h 2951589"/>
              <a:gd name="connsiteX22" fmla="*/ 3685224 w 3685224"/>
              <a:gd name="connsiteY22" fmla="*/ 1120005 h 2951589"/>
              <a:gd name="connsiteX23" fmla="*/ 3557208 w 3685224"/>
              <a:gd name="connsiteY23" fmla="*/ 1421757 h 2951589"/>
              <a:gd name="connsiteX24" fmla="*/ 3529776 w 3685224"/>
              <a:gd name="connsiteY24" fmla="*/ 1467477 h 2951589"/>
              <a:gd name="connsiteX25" fmla="*/ 3447480 w 3685224"/>
              <a:gd name="connsiteY25" fmla="*/ 1558917 h 2951589"/>
              <a:gd name="connsiteX26" fmla="*/ 3410904 w 3685224"/>
              <a:gd name="connsiteY26" fmla="*/ 1604637 h 2951589"/>
              <a:gd name="connsiteX27" fmla="*/ 3474912 w 3685224"/>
              <a:gd name="connsiteY27" fmla="*/ 1769229 h 2951589"/>
              <a:gd name="connsiteX28" fmla="*/ 3484056 w 3685224"/>
              <a:gd name="connsiteY28" fmla="*/ 2061837 h 2951589"/>
              <a:gd name="connsiteX29" fmla="*/ 3420048 w 3685224"/>
              <a:gd name="connsiteY29" fmla="*/ 2162421 h 2951589"/>
              <a:gd name="connsiteX30" fmla="*/ 3310320 w 3685224"/>
              <a:gd name="connsiteY30" fmla="*/ 2189853 h 2951589"/>
              <a:gd name="connsiteX31" fmla="*/ 3301176 w 3685224"/>
              <a:gd name="connsiteY31" fmla="*/ 2217285 h 2951589"/>
              <a:gd name="connsiteX32" fmla="*/ 3392616 w 3685224"/>
              <a:gd name="connsiteY32" fmla="*/ 2290437 h 2951589"/>
              <a:gd name="connsiteX33" fmla="*/ 3438336 w 3685224"/>
              <a:gd name="connsiteY33" fmla="*/ 2336157 h 2951589"/>
              <a:gd name="connsiteX34" fmla="*/ 3474912 w 3685224"/>
              <a:gd name="connsiteY34" fmla="*/ 2573901 h 2951589"/>
              <a:gd name="connsiteX35" fmla="*/ 3429192 w 3685224"/>
              <a:gd name="connsiteY35" fmla="*/ 2701917 h 2951589"/>
              <a:gd name="connsiteX36" fmla="*/ 3228024 w 3685224"/>
              <a:gd name="connsiteY36" fmla="*/ 2683629 h 2951589"/>
              <a:gd name="connsiteX37" fmla="*/ 3191448 w 3685224"/>
              <a:gd name="connsiteY37" fmla="*/ 2665341 h 2951589"/>
              <a:gd name="connsiteX38" fmla="*/ 3127440 w 3685224"/>
              <a:gd name="connsiteY38" fmla="*/ 2747637 h 2951589"/>
              <a:gd name="connsiteX39" fmla="*/ 2862264 w 3685224"/>
              <a:gd name="connsiteY39" fmla="*/ 2729349 h 2951589"/>
              <a:gd name="connsiteX40" fmla="*/ 2825688 w 3685224"/>
              <a:gd name="connsiteY40" fmla="*/ 2711061 h 2951589"/>
              <a:gd name="connsiteX41" fmla="*/ 2770824 w 3685224"/>
              <a:gd name="connsiteY41" fmla="*/ 2701917 h 2951589"/>
              <a:gd name="connsiteX42" fmla="*/ 2450784 w 3685224"/>
              <a:gd name="connsiteY42" fmla="*/ 2848221 h 2951589"/>
              <a:gd name="connsiteX43" fmla="*/ 2331912 w 3685224"/>
              <a:gd name="connsiteY43" fmla="*/ 2729349 h 2951589"/>
              <a:gd name="connsiteX44" fmla="*/ 2277048 w 3685224"/>
              <a:gd name="connsiteY44" fmla="*/ 2711061 h 2951589"/>
              <a:gd name="connsiteX45" fmla="*/ 1966152 w 3685224"/>
              <a:gd name="connsiteY45" fmla="*/ 2692773 h 2951589"/>
              <a:gd name="connsiteX46" fmla="*/ 1865568 w 3685224"/>
              <a:gd name="connsiteY46" fmla="*/ 2583045 h 2951589"/>
              <a:gd name="connsiteX47" fmla="*/ 1737552 w 3685224"/>
              <a:gd name="connsiteY47" fmla="*/ 2573901 h 2951589"/>
              <a:gd name="connsiteX48" fmla="*/ 1600392 w 3685224"/>
              <a:gd name="connsiteY48" fmla="*/ 2592189 h 2951589"/>
              <a:gd name="connsiteX49" fmla="*/ 1463232 w 3685224"/>
              <a:gd name="connsiteY49" fmla="*/ 2546469 h 2951589"/>
              <a:gd name="connsiteX50" fmla="*/ 1326072 w 3685224"/>
              <a:gd name="connsiteY50" fmla="*/ 2464173 h 2951589"/>
              <a:gd name="connsiteX51" fmla="*/ 850584 w 3685224"/>
              <a:gd name="connsiteY51" fmla="*/ 2381877 h 2951589"/>
              <a:gd name="connsiteX52" fmla="*/ 320232 w 3685224"/>
              <a:gd name="connsiteY52" fmla="*/ 2308725 h 2951589"/>
              <a:gd name="connsiteX53" fmla="*/ 292800 w 3685224"/>
              <a:gd name="connsiteY53" fmla="*/ 2281293 h 2951589"/>
              <a:gd name="connsiteX54" fmla="*/ 183072 w 3685224"/>
              <a:gd name="connsiteY54" fmla="*/ 2226429 h 2951589"/>
              <a:gd name="connsiteX55" fmla="*/ 100776 w 3685224"/>
              <a:gd name="connsiteY55" fmla="*/ 2116701 h 2951589"/>
              <a:gd name="connsiteX56" fmla="*/ 73344 w 3685224"/>
              <a:gd name="connsiteY56" fmla="*/ 2080125 h 2951589"/>
              <a:gd name="connsiteX57" fmla="*/ 73344 w 3685224"/>
              <a:gd name="connsiteY57" fmla="*/ 1650357 h 2951589"/>
              <a:gd name="connsiteX58" fmla="*/ 201360 w 3685224"/>
              <a:gd name="connsiteY58" fmla="*/ 1641213 h 2951589"/>
              <a:gd name="connsiteX59" fmla="*/ 283656 w 3685224"/>
              <a:gd name="connsiteY59" fmla="*/ 1568061 h 2951589"/>
              <a:gd name="connsiteX60" fmla="*/ 292800 w 3685224"/>
              <a:gd name="connsiteY60" fmla="*/ 1540629 h 2951589"/>
              <a:gd name="connsiteX61" fmla="*/ 329376 w 3685224"/>
              <a:gd name="connsiteY61" fmla="*/ 1366893 h 2951589"/>
              <a:gd name="connsiteX62" fmla="*/ 338520 w 3685224"/>
              <a:gd name="connsiteY62" fmla="*/ 1120005 h 2951589"/>
              <a:gd name="connsiteX63" fmla="*/ 347664 w 3685224"/>
              <a:gd name="connsiteY63" fmla="*/ 1055997 h 2951589"/>
              <a:gd name="connsiteX64" fmla="*/ 329376 w 3685224"/>
              <a:gd name="connsiteY64" fmla="*/ 955413 h 2951589"/>
              <a:gd name="connsiteX65" fmla="*/ 402528 w 3685224"/>
              <a:gd name="connsiteY65" fmla="*/ 927981 h 2951589"/>
              <a:gd name="connsiteX66" fmla="*/ 411672 w 3685224"/>
              <a:gd name="connsiteY66" fmla="*/ 863973 h 2951589"/>
              <a:gd name="connsiteX67" fmla="*/ 402528 w 3685224"/>
              <a:gd name="connsiteY67" fmla="*/ 699381 h 2951589"/>
              <a:gd name="connsiteX68" fmla="*/ 393384 w 3685224"/>
              <a:gd name="connsiteY68" fmla="*/ 671949 h 2951589"/>
              <a:gd name="connsiteX69" fmla="*/ 411672 w 3685224"/>
              <a:gd name="connsiteY69" fmla="*/ 269613 h 2951589"/>
              <a:gd name="connsiteX70" fmla="*/ 420816 w 3685224"/>
              <a:gd name="connsiteY70" fmla="*/ 242181 h 2951589"/>
              <a:gd name="connsiteX71" fmla="*/ 548832 w 3685224"/>
              <a:gd name="connsiteY71" fmla="*/ 178173 h 2951589"/>
              <a:gd name="connsiteX72" fmla="*/ 576264 w 3685224"/>
              <a:gd name="connsiteY72" fmla="*/ 169029 h 2951589"/>
              <a:gd name="connsiteX73" fmla="*/ 603696 w 3685224"/>
              <a:gd name="connsiteY73" fmla="*/ 132453 h 295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685224" h="2951589">
                <a:moveTo>
                  <a:pt x="603696" y="132453"/>
                </a:moveTo>
                <a:cubicBezTo>
                  <a:pt x="685992" y="126357"/>
                  <a:pt x="768214" y="109173"/>
                  <a:pt x="850584" y="114165"/>
                </a:cubicBezTo>
                <a:cubicBezTo>
                  <a:pt x="872523" y="115495"/>
                  <a:pt x="884015" y="145870"/>
                  <a:pt x="905448" y="150741"/>
                </a:cubicBezTo>
                <a:cubicBezTo>
                  <a:pt x="953096" y="161570"/>
                  <a:pt x="1002984" y="156837"/>
                  <a:pt x="1051752" y="159885"/>
                </a:cubicBezTo>
                <a:cubicBezTo>
                  <a:pt x="1491436" y="0"/>
                  <a:pt x="1311805" y="24526"/>
                  <a:pt x="1572960" y="4437"/>
                </a:cubicBezTo>
                <a:cubicBezTo>
                  <a:pt x="1618680" y="22725"/>
                  <a:pt x="1668363" y="33203"/>
                  <a:pt x="1710120" y="59301"/>
                </a:cubicBezTo>
                <a:cubicBezTo>
                  <a:pt x="1791281" y="110027"/>
                  <a:pt x="1853115" y="190235"/>
                  <a:pt x="1938720" y="233037"/>
                </a:cubicBezTo>
                <a:lnTo>
                  <a:pt x="1975296" y="251325"/>
                </a:lnTo>
                <a:cubicBezTo>
                  <a:pt x="2272738" y="86079"/>
                  <a:pt x="2132872" y="84394"/>
                  <a:pt x="2386776" y="169029"/>
                </a:cubicBezTo>
                <a:cubicBezTo>
                  <a:pt x="2420304" y="193413"/>
                  <a:pt x="2454428" y="216998"/>
                  <a:pt x="2487360" y="242181"/>
                </a:cubicBezTo>
                <a:cubicBezTo>
                  <a:pt x="2506270" y="256642"/>
                  <a:pt x="2521325" y="276502"/>
                  <a:pt x="2542224" y="287901"/>
                </a:cubicBezTo>
                <a:cubicBezTo>
                  <a:pt x="2555868" y="295343"/>
                  <a:pt x="2572704" y="293997"/>
                  <a:pt x="2587944" y="297045"/>
                </a:cubicBezTo>
                <a:cubicBezTo>
                  <a:pt x="2662269" y="270018"/>
                  <a:pt x="2754838" y="230180"/>
                  <a:pt x="2834832" y="233037"/>
                </a:cubicBezTo>
                <a:cubicBezTo>
                  <a:pt x="2873362" y="234413"/>
                  <a:pt x="2907984" y="257421"/>
                  <a:pt x="2944560" y="269613"/>
                </a:cubicBezTo>
                <a:cubicBezTo>
                  <a:pt x="2956752" y="303141"/>
                  <a:pt x="2972221" y="335653"/>
                  <a:pt x="2981136" y="370197"/>
                </a:cubicBezTo>
                <a:cubicBezTo>
                  <a:pt x="2996670" y="430392"/>
                  <a:pt x="3017712" y="553077"/>
                  <a:pt x="3017712" y="553077"/>
                </a:cubicBezTo>
                <a:cubicBezTo>
                  <a:pt x="3072576" y="550029"/>
                  <a:pt x="3127691" y="550001"/>
                  <a:pt x="3182304" y="543933"/>
                </a:cubicBezTo>
                <a:cubicBezTo>
                  <a:pt x="3400825" y="519653"/>
                  <a:pt x="3279770" y="499719"/>
                  <a:pt x="3420048" y="534789"/>
                </a:cubicBezTo>
                <a:cubicBezTo>
                  <a:pt x="3438336" y="553077"/>
                  <a:pt x="3462080" y="567198"/>
                  <a:pt x="3474912" y="589653"/>
                </a:cubicBezTo>
                <a:cubicBezTo>
                  <a:pt x="3487382" y="611476"/>
                  <a:pt x="3487748" y="638269"/>
                  <a:pt x="3493200" y="662805"/>
                </a:cubicBezTo>
                <a:cubicBezTo>
                  <a:pt x="3512134" y="748008"/>
                  <a:pt x="3515648" y="837798"/>
                  <a:pt x="3548064" y="918837"/>
                </a:cubicBezTo>
                <a:cubicBezTo>
                  <a:pt x="3565746" y="963043"/>
                  <a:pt x="3612683" y="989227"/>
                  <a:pt x="3639504" y="1028565"/>
                </a:cubicBezTo>
                <a:cubicBezTo>
                  <a:pt x="3658701" y="1056721"/>
                  <a:pt x="3669984" y="1089525"/>
                  <a:pt x="3685224" y="1120005"/>
                </a:cubicBezTo>
                <a:cubicBezTo>
                  <a:pt x="3663503" y="1250331"/>
                  <a:pt x="3672107" y="1230258"/>
                  <a:pt x="3557208" y="1421757"/>
                </a:cubicBezTo>
                <a:cubicBezTo>
                  <a:pt x="3548064" y="1436997"/>
                  <a:pt x="3540879" y="1453599"/>
                  <a:pt x="3529776" y="1467477"/>
                </a:cubicBezTo>
                <a:cubicBezTo>
                  <a:pt x="3504159" y="1499498"/>
                  <a:pt x="3474337" y="1527929"/>
                  <a:pt x="3447480" y="1558917"/>
                </a:cubicBezTo>
                <a:cubicBezTo>
                  <a:pt x="3434698" y="1573666"/>
                  <a:pt x="3423096" y="1589397"/>
                  <a:pt x="3410904" y="1604637"/>
                </a:cubicBezTo>
                <a:cubicBezTo>
                  <a:pt x="3432240" y="1659501"/>
                  <a:pt x="3444304" y="1718945"/>
                  <a:pt x="3474912" y="1769229"/>
                </a:cubicBezTo>
                <a:cubicBezTo>
                  <a:pt x="3574048" y="1932095"/>
                  <a:pt x="3652231" y="1570248"/>
                  <a:pt x="3484056" y="2061837"/>
                </a:cubicBezTo>
                <a:cubicBezTo>
                  <a:pt x="3471192" y="2099439"/>
                  <a:pt x="3452042" y="2138847"/>
                  <a:pt x="3420048" y="2162421"/>
                </a:cubicBezTo>
                <a:cubicBezTo>
                  <a:pt x="3389696" y="2184786"/>
                  <a:pt x="3310320" y="2189853"/>
                  <a:pt x="3310320" y="2189853"/>
                </a:cubicBezTo>
                <a:cubicBezTo>
                  <a:pt x="3307272" y="2198997"/>
                  <a:pt x="3296865" y="2208664"/>
                  <a:pt x="3301176" y="2217285"/>
                </a:cubicBezTo>
                <a:cubicBezTo>
                  <a:pt x="3323866" y="2262666"/>
                  <a:pt x="3357769" y="2262559"/>
                  <a:pt x="3392616" y="2290437"/>
                </a:cubicBezTo>
                <a:cubicBezTo>
                  <a:pt x="3409446" y="2303901"/>
                  <a:pt x="3423096" y="2320917"/>
                  <a:pt x="3438336" y="2336157"/>
                </a:cubicBezTo>
                <a:cubicBezTo>
                  <a:pt x="3450528" y="2415405"/>
                  <a:pt x="3476916" y="2493746"/>
                  <a:pt x="3474912" y="2573901"/>
                </a:cubicBezTo>
                <a:cubicBezTo>
                  <a:pt x="3473780" y="2619199"/>
                  <a:pt x="3470598" y="2683514"/>
                  <a:pt x="3429192" y="2701917"/>
                </a:cubicBezTo>
                <a:cubicBezTo>
                  <a:pt x="3367663" y="2729263"/>
                  <a:pt x="3295080" y="2689725"/>
                  <a:pt x="3228024" y="2683629"/>
                </a:cubicBezTo>
                <a:cubicBezTo>
                  <a:pt x="3215832" y="2677533"/>
                  <a:pt x="3204754" y="2662384"/>
                  <a:pt x="3191448" y="2665341"/>
                </a:cubicBezTo>
                <a:cubicBezTo>
                  <a:pt x="3147759" y="2675050"/>
                  <a:pt x="3140488" y="2715016"/>
                  <a:pt x="3127440" y="2747637"/>
                </a:cubicBezTo>
                <a:cubicBezTo>
                  <a:pt x="3126257" y="2747578"/>
                  <a:pt x="2910593" y="2740502"/>
                  <a:pt x="2862264" y="2729349"/>
                </a:cubicBezTo>
                <a:cubicBezTo>
                  <a:pt x="2848982" y="2726284"/>
                  <a:pt x="2838744" y="2714978"/>
                  <a:pt x="2825688" y="2711061"/>
                </a:cubicBezTo>
                <a:cubicBezTo>
                  <a:pt x="2807930" y="2705733"/>
                  <a:pt x="2789112" y="2704965"/>
                  <a:pt x="2770824" y="2701917"/>
                </a:cubicBezTo>
                <a:cubicBezTo>
                  <a:pt x="2586396" y="2814954"/>
                  <a:pt x="2560613" y="2951589"/>
                  <a:pt x="2450784" y="2848221"/>
                </a:cubicBezTo>
                <a:cubicBezTo>
                  <a:pt x="2409978" y="2809815"/>
                  <a:pt x="2385073" y="2747069"/>
                  <a:pt x="2331912" y="2729349"/>
                </a:cubicBezTo>
                <a:lnTo>
                  <a:pt x="2277048" y="2711061"/>
                </a:lnTo>
                <a:cubicBezTo>
                  <a:pt x="2186953" y="2715566"/>
                  <a:pt x="2056344" y="2737869"/>
                  <a:pt x="1966152" y="2692773"/>
                </a:cubicBezTo>
                <a:cubicBezTo>
                  <a:pt x="1965589" y="2692491"/>
                  <a:pt x="1878754" y="2587209"/>
                  <a:pt x="1865568" y="2583045"/>
                </a:cubicBezTo>
                <a:cubicBezTo>
                  <a:pt x="1824773" y="2570162"/>
                  <a:pt x="1780224" y="2576949"/>
                  <a:pt x="1737552" y="2573901"/>
                </a:cubicBezTo>
                <a:cubicBezTo>
                  <a:pt x="1691832" y="2579997"/>
                  <a:pt x="1646288" y="2596779"/>
                  <a:pt x="1600392" y="2592189"/>
                </a:cubicBezTo>
                <a:cubicBezTo>
                  <a:pt x="1552438" y="2587394"/>
                  <a:pt x="1507648" y="2565171"/>
                  <a:pt x="1463232" y="2546469"/>
                </a:cubicBezTo>
                <a:cubicBezTo>
                  <a:pt x="1351806" y="2499553"/>
                  <a:pt x="1551042" y="2517737"/>
                  <a:pt x="1326072" y="2464173"/>
                </a:cubicBezTo>
                <a:cubicBezTo>
                  <a:pt x="1169594" y="2426916"/>
                  <a:pt x="1009635" y="2405885"/>
                  <a:pt x="850584" y="2381877"/>
                </a:cubicBezTo>
                <a:cubicBezTo>
                  <a:pt x="235419" y="2289022"/>
                  <a:pt x="526070" y="2360184"/>
                  <a:pt x="320232" y="2308725"/>
                </a:cubicBezTo>
                <a:cubicBezTo>
                  <a:pt x="311088" y="2299581"/>
                  <a:pt x="304366" y="2287076"/>
                  <a:pt x="292800" y="2281293"/>
                </a:cubicBezTo>
                <a:cubicBezTo>
                  <a:pt x="203225" y="2236505"/>
                  <a:pt x="252101" y="2295458"/>
                  <a:pt x="183072" y="2226429"/>
                </a:cubicBezTo>
                <a:cubicBezTo>
                  <a:pt x="142197" y="2185554"/>
                  <a:pt x="133092" y="2162867"/>
                  <a:pt x="100776" y="2116701"/>
                </a:cubicBezTo>
                <a:cubicBezTo>
                  <a:pt x="92036" y="2104216"/>
                  <a:pt x="82488" y="2092317"/>
                  <a:pt x="73344" y="2080125"/>
                </a:cubicBezTo>
                <a:cubicBezTo>
                  <a:pt x="26376" y="1939222"/>
                  <a:pt x="0" y="1870388"/>
                  <a:pt x="73344" y="1650357"/>
                </a:cubicBezTo>
                <a:cubicBezTo>
                  <a:pt x="86872" y="1609772"/>
                  <a:pt x="158688" y="1644261"/>
                  <a:pt x="201360" y="1641213"/>
                </a:cubicBezTo>
                <a:cubicBezTo>
                  <a:pt x="205043" y="1638144"/>
                  <a:pt x="272590" y="1584660"/>
                  <a:pt x="283656" y="1568061"/>
                </a:cubicBezTo>
                <a:cubicBezTo>
                  <a:pt x="289003" y="1560041"/>
                  <a:pt x="290664" y="1550028"/>
                  <a:pt x="292800" y="1540629"/>
                </a:cubicBezTo>
                <a:cubicBezTo>
                  <a:pt x="305916" y="1482919"/>
                  <a:pt x="329376" y="1366893"/>
                  <a:pt x="329376" y="1366893"/>
                </a:cubicBezTo>
                <a:cubicBezTo>
                  <a:pt x="332424" y="1284597"/>
                  <a:pt x="333684" y="1202215"/>
                  <a:pt x="338520" y="1120005"/>
                </a:cubicBezTo>
                <a:cubicBezTo>
                  <a:pt x="339786" y="1098490"/>
                  <a:pt x="348860" y="1077516"/>
                  <a:pt x="347664" y="1055997"/>
                </a:cubicBezTo>
                <a:cubicBezTo>
                  <a:pt x="345774" y="1021972"/>
                  <a:pt x="335472" y="988941"/>
                  <a:pt x="329376" y="955413"/>
                </a:cubicBezTo>
                <a:cubicBezTo>
                  <a:pt x="342111" y="951168"/>
                  <a:pt x="399404" y="932667"/>
                  <a:pt x="402528" y="927981"/>
                </a:cubicBezTo>
                <a:cubicBezTo>
                  <a:pt x="414483" y="910048"/>
                  <a:pt x="408624" y="885309"/>
                  <a:pt x="411672" y="863973"/>
                </a:cubicBezTo>
                <a:cubicBezTo>
                  <a:pt x="408624" y="809109"/>
                  <a:pt x="407738" y="754082"/>
                  <a:pt x="402528" y="699381"/>
                </a:cubicBezTo>
                <a:cubicBezTo>
                  <a:pt x="401614" y="689786"/>
                  <a:pt x="393384" y="681588"/>
                  <a:pt x="393384" y="671949"/>
                </a:cubicBezTo>
                <a:cubicBezTo>
                  <a:pt x="393384" y="626698"/>
                  <a:pt x="393311" y="379779"/>
                  <a:pt x="411672" y="269613"/>
                </a:cubicBezTo>
                <a:cubicBezTo>
                  <a:pt x="413257" y="260106"/>
                  <a:pt x="414543" y="249499"/>
                  <a:pt x="420816" y="242181"/>
                </a:cubicBezTo>
                <a:cubicBezTo>
                  <a:pt x="459064" y="197559"/>
                  <a:pt x="492545" y="196935"/>
                  <a:pt x="548832" y="178173"/>
                </a:cubicBezTo>
                <a:lnTo>
                  <a:pt x="576264" y="169029"/>
                </a:lnTo>
                <a:lnTo>
                  <a:pt x="603696" y="13245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720521" y="621792"/>
            <a:ext cx="3297031" cy="2715768"/>
          </a:xfrm>
          <a:custGeom>
            <a:avLst/>
            <a:gdLst>
              <a:gd name="connsiteX0" fmla="*/ 716855 w 3297031"/>
              <a:gd name="connsiteY0" fmla="*/ 173736 h 2715768"/>
              <a:gd name="connsiteX1" fmla="*/ 1027751 w 3297031"/>
              <a:gd name="connsiteY1" fmla="*/ 18288 h 2715768"/>
              <a:gd name="connsiteX2" fmla="*/ 1128335 w 3297031"/>
              <a:gd name="connsiteY2" fmla="*/ 36576 h 2715768"/>
              <a:gd name="connsiteX3" fmla="*/ 1155767 w 3297031"/>
              <a:gd name="connsiteY3" fmla="*/ 73152 h 2715768"/>
              <a:gd name="connsiteX4" fmla="*/ 1631255 w 3297031"/>
              <a:gd name="connsiteY4" fmla="*/ 0 h 2715768"/>
              <a:gd name="connsiteX5" fmla="*/ 1686119 w 3297031"/>
              <a:gd name="connsiteY5" fmla="*/ 9144 h 2715768"/>
              <a:gd name="connsiteX6" fmla="*/ 1832423 w 3297031"/>
              <a:gd name="connsiteY6" fmla="*/ 64008 h 2715768"/>
              <a:gd name="connsiteX7" fmla="*/ 2097599 w 3297031"/>
              <a:gd name="connsiteY7" fmla="*/ 173736 h 2715768"/>
              <a:gd name="connsiteX8" fmla="*/ 2381063 w 3297031"/>
              <a:gd name="connsiteY8" fmla="*/ 210312 h 2715768"/>
              <a:gd name="connsiteX9" fmla="*/ 2445071 w 3297031"/>
              <a:gd name="connsiteY9" fmla="*/ 246888 h 2715768"/>
              <a:gd name="connsiteX10" fmla="*/ 2938847 w 3297031"/>
              <a:gd name="connsiteY10" fmla="*/ 237744 h 2715768"/>
              <a:gd name="connsiteX11" fmla="*/ 2947991 w 3297031"/>
              <a:gd name="connsiteY11" fmla="*/ 356616 h 2715768"/>
              <a:gd name="connsiteX12" fmla="*/ 2993711 w 3297031"/>
              <a:gd name="connsiteY12" fmla="*/ 466344 h 2715768"/>
              <a:gd name="connsiteX13" fmla="*/ 3039431 w 3297031"/>
              <a:gd name="connsiteY13" fmla="*/ 539496 h 2715768"/>
              <a:gd name="connsiteX14" fmla="*/ 3076007 w 3297031"/>
              <a:gd name="connsiteY14" fmla="*/ 548640 h 2715768"/>
              <a:gd name="connsiteX15" fmla="*/ 3121727 w 3297031"/>
              <a:gd name="connsiteY15" fmla="*/ 585216 h 2715768"/>
              <a:gd name="connsiteX16" fmla="*/ 3149159 w 3297031"/>
              <a:gd name="connsiteY16" fmla="*/ 768096 h 2715768"/>
              <a:gd name="connsiteX17" fmla="*/ 3121727 w 3297031"/>
              <a:gd name="connsiteY17" fmla="*/ 868680 h 2715768"/>
              <a:gd name="connsiteX18" fmla="*/ 3158303 w 3297031"/>
              <a:gd name="connsiteY18" fmla="*/ 905256 h 2715768"/>
              <a:gd name="connsiteX19" fmla="*/ 3213167 w 3297031"/>
              <a:gd name="connsiteY19" fmla="*/ 996696 h 2715768"/>
              <a:gd name="connsiteX20" fmla="*/ 3249743 w 3297031"/>
              <a:gd name="connsiteY20" fmla="*/ 1481328 h 2715768"/>
              <a:gd name="connsiteX21" fmla="*/ 3039431 w 3297031"/>
              <a:gd name="connsiteY21" fmla="*/ 1856232 h 2715768"/>
              <a:gd name="connsiteX22" fmla="*/ 2975423 w 3297031"/>
              <a:gd name="connsiteY22" fmla="*/ 1965960 h 2715768"/>
              <a:gd name="connsiteX23" fmla="*/ 3094295 w 3297031"/>
              <a:gd name="connsiteY23" fmla="*/ 2112264 h 2715768"/>
              <a:gd name="connsiteX24" fmla="*/ 3140015 w 3297031"/>
              <a:gd name="connsiteY24" fmla="*/ 2148840 h 2715768"/>
              <a:gd name="connsiteX25" fmla="*/ 3030287 w 3297031"/>
              <a:gd name="connsiteY25" fmla="*/ 2432304 h 2715768"/>
              <a:gd name="connsiteX26" fmla="*/ 2929703 w 3297031"/>
              <a:gd name="connsiteY26" fmla="*/ 2670048 h 2715768"/>
              <a:gd name="connsiteX27" fmla="*/ 2801687 w 3297031"/>
              <a:gd name="connsiteY27" fmla="*/ 2679192 h 2715768"/>
              <a:gd name="connsiteX28" fmla="*/ 2554799 w 3297031"/>
              <a:gd name="connsiteY28" fmla="*/ 2651760 h 2715768"/>
              <a:gd name="connsiteX29" fmla="*/ 2490791 w 3297031"/>
              <a:gd name="connsiteY29" fmla="*/ 2615184 h 2715768"/>
              <a:gd name="connsiteX30" fmla="*/ 2125031 w 3297031"/>
              <a:gd name="connsiteY30" fmla="*/ 2715768 h 2715768"/>
              <a:gd name="connsiteX31" fmla="*/ 1905575 w 3297031"/>
              <a:gd name="connsiteY31" fmla="*/ 2660904 h 2715768"/>
              <a:gd name="connsiteX32" fmla="*/ 1795847 w 3297031"/>
              <a:gd name="connsiteY32" fmla="*/ 2587752 h 2715768"/>
              <a:gd name="connsiteX33" fmla="*/ 1521527 w 3297031"/>
              <a:gd name="connsiteY33" fmla="*/ 2523744 h 2715768"/>
              <a:gd name="connsiteX34" fmla="*/ 1375223 w 3297031"/>
              <a:gd name="connsiteY34" fmla="*/ 2496312 h 2715768"/>
              <a:gd name="connsiteX35" fmla="*/ 1283783 w 3297031"/>
              <a:gd name="connsiteY35" fmla="*/ 2423160 h 2715768"/>
              <a:gd name="connsiteX36" fmla="*/ 881447 w 3297031"/>
              <a:gd name="connsiteY36" fmla="*/ 2414016 h 2715768"/>
              <a:gd name="connsiteX37" fmla="*/ 863159 w 3297031"/>
              <a:gd name="connsiteY37" fmla="*/ 2386584 h 2715768"/>
              <a:gd name="connsiteX38" fmla="*/ 790007 w 3297031"/>
              <a:gd name="connsiteY38" fmla="*/ 2331720 h 2715768"/>
              <a:gd name="connsiteX39" fmla="*/ 735143 w 3297031"/>
              <a:gd name="connsiteY39" fmla="*/ 2286000 h 2715768"/>
              <a:gd name="connsiteX40" fmla="*/ 570551 w 3297031"/>
              <a:gd name="connsiteY40" fmla="*/ 2231136 h 2715768"/>
              <a:gd name="connsiteX41" fmla="*/ 360239 w 3297031"/>
              <a:gd name="connsiteY41" fmla="*/ 2057400 h 2715768"/>
              <a:gd name="connsiteX42" fmla="*/ 323663 w 3297031"/>
              <a:gd name="connsiteY42" fmla="*/ 2020824 h 2715768"/>
              <a:gd name="connsiteX43" fmla="*/ 85919 w 3297031"/>
              <a:gd name="connsiteY43" fmla="*/ 2002536 h 2715768"/>
              <a:gd name="connsiteX44" fmla="*/ 49343 w 3297031"/>
              <a:gd name="connsiteY44" fmla="*/ 1737360 h 2715768"/>
              <a:gd name="connsiteX45" fmla="*/ 259655 w 3297031"/>
              <a:gd name="connsiteY45" fmla="*/ 1572768 h 2715768"/>
              <a:gd name="connsiteX46" fmla="*/ 104207 w 3297031"/>
              <a:gd name="connsiteY46" fmla="*/ 1225296 h 2715768"/>
              <a:gd name="connsiteX47" fmla="*/ 49343 w 3297031"/>
              <a:gd name="connsiteY47" fmla="*/ 1106424 h 2715768"/>
              <a:gd name="connsiteX48" fmla="*/ 58487 w 3297031"/>
              <a:gd name="connsiteY48" fmla="*/ 1078992 h 2715768"/>
              <a:gd name="connsiteX49" fmla="*/ 204791 w 3297031"/>
              <a:gd name="connsiteY49" fmla="*/ 978408 h 2715768"/>
              <a:gd name="connsiteX50" fmla="*/ 223079 w 3297031"/>
              <a:gd name="connsiteY50" fmla="*/ 932688 h 2715768"/>
              <a:gd name="connsiteX51" fmla="*/ 241367 w 3297031"/>
              <a:gd name="connsiteY51" fmla="*/ 896112 h 2715768"/>
              <a:gd name="connsiteX52" fmla="*/ 259655 w 3297031"/>
              <a:gd name="connsiteY52" fmla="*/ 749808 h 2715768"/>
              <a:gd name="connsiteX53" fmla="*/ 223079 w 3297031"/>
              <a:gd name="connsiteY53" fmla="*/ 630936 h 2715768"/>
              <a:gd name="connsiteX54" fmla="*/ 323663 w 3297031"/>
              <a:gd name="connsiteY54" fmla="*/ 539496 h 2715768"/>
              <a:gd name="connsiteX55" fmla="*/ 469967 w 3297031"/>
              <a:gd name="connsiteY55" fmla="*/ 502920 h 2715768"/>
              <a:gd name="connsiteX56" fmla="*/ 506543 w 3297031"/>
              <a:gd name="connsiteY56" fmla="*/ 128016 h 2715768"/>
              <a:gd name="connsiteX57" fmla="*/ 552263 w 3297031"/>
              <a:gd name="connsiteY57" fmla="*/ 27432 h 2715768"/>
              <a:gd name="connsiteX58" fmla="*/ 588839 w 3297031"/>
              <a:gd name="connsiteY58" fmla="*/ 36576 h 2715768"/>
              <a:gd name="connsiteX59" fmla="*/ 661991 w 3297031"/>
              <a:gd name="connsiteY59" fmla="*/ 146304 h 2715768"/>
              <a:gd name="connsiteX60" fmla="*/ 716855 w 3297031"/>
              <a:gd name="connsiteY60" fmla="*/ 173736 h 271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297031" h="2715768">
                <a:moveTo>
                  <a:pt x="716855" y="173736"/>
                </a:moveTo>
                <a:cubicBezTo>
                  <a:pt x="777815" y="152400"/>
                  <a:pt x="877603" y="64762"/>
                  <a:pt x="1027751" y="18288"/>
                </a:cubicBezTo>
                <a:cubicBezTo>
                  <a:pt x="1060305" y="8212"/>
                  <a:pt x="1094807" y="30480"/>
                  <a:pt x="1128335" y="36576"/>
                </a:cubicBezTo>
                <a:cubicBezTo>
                  <a:pt x="1137479" y="48768"/>
                  <a:pt x="1140527" y="73152"/>
                  <a:pt x="1155767" y="73152"/>
                </a:cubicBezTo>
                <a:cubicBezTo>
                  <a:pt x="1202831" y="73152"/>
                  <a:pt x="1569677" y="10263"/>
                  <a:pt x="1631255" y="0"/>
                </a:cubicBezTo>
                <a:cubicBezTo>
                  <a:pt x="1649543" y="3048"/>
                  <a:pt x="1668452" y="3523"/>
                  <a:pt x="1686119" y="9144"/>
                </a:cubicBezTo>
                <a:cubicBezTo>
                  <a:pt x="1735751" y="24936"/>
                  <a:pt x="1784064" y="44664"/>
                  <a:pt x="1832423" y="64008"/>
                </a:cubicBezTo>
                <a:cubicBezTo>
                  <a:pt x="1921242" y="99535"/>
                  <a:pt x="2005168" y="149088"/>
                  <a:pt x="2097599" y="173736"/>
                </a:cubicBezTo>
                <a:cubicBezTo>
                  <a:pt x="2189653" y="198284"/>
                  <a:pt x="2286575" y="198120"/>
                  <a:pt x="2381063" y="210312"/>
                </a:cubicBezTo>
                <a:cubicBezTo>
                  <a:pt x="2402399" y="222504"/>
                  <a:pt x="2420527" y="245681"/>
                  <a:pt x="2445071" y="246888"/>
                </a:cubicBezTo>
                <a:cubicBezTo>
                  <a:pt x="2609492" y="254974"/>
                  <a:pt x="2778010" y="202652"/>
                  <a:pt x="2938847" y="237744"/>
                </a:cubicBezTo>
                <a:cubicBezTo>
                  <a:pt x="2977675" y="246215"/>
                  <a:pt x="2938717" y="317972"/>
                  <a:pt x="2947991" y="356616"/>
                </a:cubicBezTo>
                <a:cubicBezTo>
                  <a:pt x="2957238" y="395146"/>
                  <a:pt x="2978995" y="429554"/>
                  <a:pt x="2993711" y="466344"/>
                </a:cubicBezTo>
                <a:cubicBezTo>
                  <a:pt x="3007392" y="500547"/>
                  <a:pt x="3000144" y="510031"/>
                  <a:pt x="3039431" y="539496"/>
                </a:cubicBezTo>
                <a:cubicBezTo>
                  <a:pt x="3049485" y="547036"/>
                  <a:pt x="3063815" y="545592"/>
                  <a:pt x="3076007" y="548640"/>
                </a:cubicBezTo>
                <a:cubicBezTo>
                  <a:pt x="3091247" y="560832"/>
                  <a:pt x="3110535" y="569227"/>
                  <a:pt x="3121727" y="585216"/>
                </a:cubicBezTo>
                <a:cubicBezTo>
                  <a:pt x="3149566" y="624987"/>
                  <a:pt x="3147468" y="744416"/>
                  <a:pt x="3149159" y="768096"/>
                </a:cubicBezTo>
                <a:cubicBezTo>
                  <a:pt x="3140015" y="801624"/>
                  <a:pt x="3119415" y="834004"/>
                  <a:pt x="3121727" y="868680"/>
                </a:cubicBezTo>
                <a:cubicBezTo>
                  <a:pt x="3122874" y="885884"/>
                  <a:pt x="3148281" y="891226"/>
                  <a:pt x="3158303" y="905256"/>
                </a:cubicBezTo>
                <a:cubicBezTo>
                  <a:pt x="3178963" y="934181"/>
                  <a:pt x="3194879" y="966216"/>
                  <a:pt x="3213167" y="996696"/>
                </a:cubicBezTo>
                <a:cubicBezTo>
                  <a:pt x="3264257" y="1190839"/>
                  <a:pt x="3297031" y="1248830"/>
                  <a:pt x="3249743" y="1481328"/>
                </a:cubicBezTo>
                <a:cubicBezTo>
                  <a:pt x="3211813" y="1667819"/>
                  <a:pt x="3135253" y="1715020"/>
                  <a:pt x="3039431" y="1856232"/>
                </a:cubicBezTo>
                <a:cubicBezTo>
                  <a:pt x="3015655" y="1891271"/>
                  <a:pt x="2996759" y="1929384"/>
                  <a:pt x="2975423" y="1965960"/>
                </a:cubicBezTo>
                <a:cubicBezTo>
                  <a:pt x="3015047" y="2014728"/>
                  <a:pt x="3052260" y="2065558"/>
                  <a:pt x="3094295" y="2112264"/>
                </a:cubicBezTo>
                <a:cubicBezTo>
                  <a:pt x="3107351" y="2126771"/>
                  <a:pt x="3138073" y="2129420"/>
                  <a:pt x="3140015" y="2148840"/>
                </a:cubicBezTo>
                <a:cubicBezTo>
                  <a:pt x="3151725" y="2265936"/>
                  <a:pt x="3085492" y="2340296"/>
                  <a:pt x="3030287" y="2432304"/>
                </a:cubicBezTo>
                <a:cubicBezTo>
                  <a:pt x="3022616" y="2532023"/>
                  <a:pt x="3038697" y="2606468"/>
                  <a:pt x="2929703" y="2670048"/>
                </a:cubicBezTo>
                <a:cubicBezTo>
                  <a:pt x="2892750" y="2691604"/>
                  <a:pt x="2844359" y="2676144"/>
                  <a:pt x="2801687" y="2679192"/>
                </a:cubicBezTo>
                <a:cubicBezTo>
                  <a:pt x="2719391" y="2670048"/>
                  <a:pt x="2635900" y="2668457"/>
                  <a:pt x="2554799" y="2651760"/>
                </a:cubicBezTo>
                <a:cubicBezTo>
                  <a:pt x="2530730" y="2646805"/>
                  <a:pt x="2515365" y="2615184"/>
                  <a:pt x="2490791" y="2615184"/>
                </a:cubicBezTo>
                <a:cubicBezTo>
                  <a:pt x="2368762" y="2615184"/>
                  <a:pt x="2236185" y="2674817"/>
                  <a:pt x="2125031" y="2715768"/>
                </a:cubicBezTo>
                <a:cubicBezTo>
                  <a:pt x="2051879" y="2697480"/>
                  <a:pt x="1975851" y="2688234"/>
                  <a:pt x="1905575" y="2660904"/>
                </a:cubicBezTo>
                <a:cubicBezTo>
                  <a:pt x="1864605" y="2644971"/>
                  <a:pt x="1834552" y="2608593"/>
                  <a:pt x="1795847" y="2587752"/>
                </a:cubicBezTo>
                <a:cubicBezTo>
                  <a:pt x="1662844" y="2516135"/>
                  <a:pt x="1672144" y="2533158"/>
                  <a:pt x="1521527" y="2523744"/>
                </a:cubicBezTo>
                <a:cubicBezTo>
                  <a:pt x="1472759" y="2514600"/>
                  <a:pt x="1420919" y="2515645"/>
                  <a:pt x="1375223" y="2496312"/>
                </a:cubicBezTo>
                <a:cubicBezTo>
                  <a:pt x="1339274" y="2481103"/>
                  <a:pt x="1283783" y="2423160"/>
                  <a:pt x="1283783" y="2423160"/>
                </a:cubicBezTo>
                <a:cubicBezTo>
                  <a:pt x="1219961" y="2425154"/>
                  <a:pt x="986412" y="2451503"/>
                  <a:pt x="881447" y="2414016"/>
                </a:cubicBezTo>
                <a:cubicBezTo>
                  <a:pt x="871098" y="2410320"/>
                  <a:pt x="871328" y="2393936"/>
                  <a:pt x="863159" y="2386584"/>
                </a:cubicBezTo>
                <a:cubicBezTo>
                  <a:pt x="840503" y="2366194"/>
                  <a:pt x="813974" y="2350551"/>
                  <a:pt x="790007" y="2331720"/>
                </a:cubicBezTo>
                <a:cubicBezTo>
                  <a:pt x="771288" y="2317012"/>
                  <a:pt x="755556" y="2298248"/>
                  <a:pt x="735143" y="2286000"/>
                </a:cubicBezTo>
                <a:cubicBezTo>
                  <a:pt x="671628" y="2247891"/>
                  <a:pt x="640532" y="2246687"/>
                  <a:pt x="570551" y="2231136"/>
                </a:cubicBezTo>
                <a:cubicBezTo>
                  <a:pt x="416238" y="2124304"/>
                  <a:pt x="485757" y="2182918"/>
                  <a:pt x="360239" y="2057400"/>
                </a:cubicBezTo>
                <a:cubicBezTo>
                  <a:pt x="348047" y="2045208"/>
                  <a:pt x="340854" y="2022146"/>
                  <a:pt x="323663" y="2020824"/>
                </a:cubicBezTo>
                <a:lnTo>
                  <a:pt x="85919" y="2002536"/>
                </a:lnTo>
                <a:cubicBezTo>
                  <a:pt x="68087" y="1949041"/>
                  <a:pt x="0" y="1803151"/>
                  <a:pt x="49343" y="1737360"/>
                </a:cubicBezTo>
                <a:cubicBezTo>
                  <a:pt x="102755" y="1666144"/>
                  <a:pt x="259655" y="1572768"/>
                  <a:pt x="259655" y="1572768"/>
                </a:cubicBezTo>
                <a:cubicBezTo>
                  <a:pt x="284034" y="1377734"/>
                  <a:pt x="272726" y="1590420"/>
                  <a:pt x="104207" y="1225296"/>
                </a:cubicBezTo>
                <a:lnTo>
                  <a:pt x="49343" y="1106424"/>
                </a:lnTo>
                <a:cubicBezTo>
                  <a:pt x="52391" y="1097280"/>
                  <a:pt x="51047" y="1085119"/>
                  <a:pt x="58487" y="1078992"/>
                </a:cubicBezTo>
                <a:cubicBezTo>
                  <a:pt x="104171" y="1041370"/>
                  <a:pt x="204791" y="978408"/>
                  <a:pt x="204791" y="978408"/>
                </a:cubicBezTo>
                <a:cubicBezTo>
                  <a:pt x="210887" y="963168"/>
                  <a:pt x="216413" y="947687"/>
                  <a:pt x="223079" y="932688"/>
                </a:cubicBezTo>
                <a:cubicBezTo>
                  <a:pt x="228615" y="920232"/>
                  <a:pt x="237780" y="909263"/>
                  <a:pt x="241367" y="896112"/>
                </a:cubicBezTo>
                <a:cubicBezTo>
                  <a:pt x="246260" y="878172"/>
                  <a:pt x="258574" y="759538"/>
                  <a:pt x="259655" y="749808"/>
                </a:cubicBezTo>
                <a:cubicBezTo>
                  <a:pt x="247463" y="710184"/>
                  <a:pt x="221197" y="672351"/>
                  <a:pt x="223079" y="630936"/>
                </a:cubicBezTo>
                <a:cubicBezTo>
                  <a:pt x="227436" y="535077"/>
                  <a:pt x="267602" y="552237"/>
                  <a:pt x="323663" y="539496"/>
                </a:cubicBezTo>
                <a:cubicBezTo>
                  <a:pt x="372682" y="528355"/>
                  <a:pt x="421199" y="515112"/>
                  <a:pt x="469967" y="502920"/>
                </a:cubicBezTo>
                <a:cubicBezTo>
                  <a:pt x="513731" y="327864"/>
                  <a:pt x="482581" y="471470"/>
                  <a:pt x="506543" y="128016"/>
                </a:cubicBezTo>
                <a:cubicBezTo>
                  <a:pt x="513739" y="24871"/>
                  <a:pt x="487282" y="43677"/>
                  <a:pt x="552263" y="27432"/>
                </a:cubicBezTo>
                <a:cubicBezTo>
                  <a:pt x="564455" y="30480"/>
                  <a:pt x="579446" y="28227"/>
                  <a:pt x="588839" y="36576"/>
                </a:cubicBezTo>
                <a:cubicBezTo>
                  <a:pt x="630653" y="73744"/>
                  <a:pt x="630719" y="106097"/>
                  <a:pt x="661991" y="146304"/>
                </a:cubicBezTo>
                <a:cubicBezTo>
                  <a:pt x="700722" y="196101"/>
                  <a:pt x="655895" y="195072"/>
                  <a:pt x="716855" y="17373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3152" y="777240"/>
            <a:ext cx="2818802" cy="2419880"/>
          </a:xfrm>
          <a:custGeom>
            <a:avLst/>
            <a:gdLst>
              <a:gd name="connsiteX0" fmla="*/ 118872 w 2818802"/>
              <a:gd name="connsiteY0" fmla="*/ 493776 h 2419880"/>
              <a:gd name="connsiteX1" fmla="*/ 192024 w 2818802"/>
              <a:gd name="connsiteY1" fmla="*/ 402336 h 2419880"/>
              <a:gd name="connsiteX2" fmla="*/ 201168 w 2818802"/>
              <a:gd name="connsiteY2" fmla="*/ 374904 h 2419880"/>
              <a:gd name="connsiteX3" fmla="*/ 310896 w 2818802"/>
              <a:gd name="connsiteY3" fmla="*/ 429768 h 2419880"/>
              <a:gd name="connsiteX4" fmla="*/ 347472 w 2818802"/>
              <a:gd name="connsiteY4" fmla="*/ 438912 h 2419880"/>
              <a:gd name="connsiteX5" fmla="*/ 374904 w 2818802"/>
              <a:gd name="connsiteY5" fmla="*/ 402336 h 2419880"/>
              <a:gd name="connsiteX6" fmla="*/ 438912 w 2818802"/>
              <a:gd name="connsiteY6" fmla="*/ 329184 h 2419880"/>
              <a:gd name="connsiteX7" fmla="*/ 530352 w 2818802"/>
              <a:gd name="connsiteY7" fmla="*/ 228600 h 2419880"/>
              <a:gd name="connsiteX8" fmla="*/ 685800 w 2818802"/>
              <a:gd name="connsiteY8" fmla="*/ 356616 h 2419880"/>
              <a:gd name="connsiteX9" fmla="*/ 722376 w 2818802"/>
              <a:gd name="connsiteY9" fmla="*/ 374904 h 2419880"/>
              <a:gd name="connsiteX10" fmla="*/ 795528 w 2818802"/>
              <a:gd name="connsiteY10" fmla="*/ 356616 h 2419880"/>
              <a:gd name="connsiteX11" fmla="*/ 850392 w 2818802"/>
              <a:gd name="connsiteY11" fmla="*/ 320040 h 2419880"/>
              <a:gd name="connsiteX12" fmla="*/ 877824 w 2818802"/>
              <a:gd name="connsiteY12" fmla="*/ 310896 h 2419880"/>
              <a:gd name="connsiteX13" fmla="*/ 996696 w 2818802"/>
              <a:gd name="connsiteY13" fmla="*/ 228600 h 2419880"/>
              <a:gd name="connsiteX14" fmla="*/ 1042416 w 2818802"/>
              <a:gd name="connsiteY14" fmla="*/ 201168 h 2419880"/>
              <a:gd name="connsiteX15" fmla="*/ 1069848 w 2818802"/>
              <a:gd name="connsiteY15" fmla="*/ 210312 h 2419880"/>
              <a:gd name="connsiteX16" fmla="*/ 1097280 w 2818802"/>
              <a:gd name="connsiteY16" fmla="*/ 246888 h 2419880"/>
              <a:gd name="connsiteX17" fmla="*/ 1207008 w 2818802"/>
              <a:gd name="connsiteY17" fmla="*/ 155448 h 2419880"/>
              <a:gd name="connsiteX18" fmla="*/ 1435608 w 2818802"/>
              <a:gd name="connsiteY18" fmla="*/ 0 h 2419880"/>
              <a:gd name="connsiteX19" fmla="*/ 1508760 w 2818802"/>
              <a:gd name="connsiteY19" fmla="*/ 45720 h 2419880"/>
              <a:gd name="connsiteX20" fmla="*/ 1618488 w 2818802"/>
              <a:gd name="connsiteY20" fmla="*/ 128016 h 2419880"/>
              <a:gd name="connsiteX21" fmla="*/ 1645920 w 2818802"/>
              <a:gd name="connsiteY21" fmla="*/ 137160 h 2419880"/>
              <a:gd name="connsiteX22" fmla="*/ 1709928 w 2818802"/>
              <a:gd name="connsiteY22" fmla="*/ 128016 h 2419880"/>
              <a:gd name="connsiteX23" fmla="*/ 1773936 w 2818802"/>
              <a:gd name="connsiteY23" fmla="*/ 91440 h 2419880"/>
              <a:gd name="connsiteX24" fmla="*/ 1810512 w 2818802"/>
              <a:gd name="connsiteY24" fmla="*/ 82296 h 2419880"/>
              <a:gd name="connsiteX25" fmla="*/ 1975104 w 2818802"/>
              <a:gd name="connsiteY25" fmla="*/ 100584 h 2419880"/>
              <a:gd name="connsiteX26" fmla="*/ 2039112 w 2818802"/>
              <a:gd name="connsiteY26" fmla="*/ 155448 h 2419880"/>
              <a:gd name="connsiteX27" fmla="*/ 2130552 w 2818802"/>
              <a:gd name="connsiteY27" fmla="*/ 91440 h 2419880"/>
              <a:gd name="connsiteX28" fmla="*/ 2185416 w 2818802"/>
              <a:gd name="connsiteY28" fmla="*/ 73152 h 2419880"/>
              <a:gd name="connsiteX29" fmla="*/ 2331720 w 2818802"/>
              <a:gd name="connsiteY29" fmla="*/ 128016 h 2419880"/>
              <a:gd name="connsiteX30" fmla="*/ 2359152 w 2818802"/>
              <a:gd name="connsiteY30" fmla="*/ 155448 h 2419880"/>
              <a:gd name="connsiteX31" fmla="*/ 2423160 w 2818802"/>
              <a:gd name="connsiteY31" fmla="*/ 128016 h 2419880"/>
              <a:gd name="connsiteX32" fmla="*/ 2478024 w 2818802"/>
              <a:gd name="connsiteY32" fmla="*/ 118872 h 2419880"/>
              <a:gd name="connsiteX33" fmla="*/ 2596896 w 2818802"/>
              <a:gd name="connsiteY33" fmla="*/ 182880 h 2419880"/>
              <a:gd name="connsiteX34" fmla="*/ 2615184 w 2818802"/>
              <a:gd name="connsiteY34" fmla="*/ 210312 h 2419880"/>
              <a:gd name="connsiteX35" fmla="*/ 2633472 w 2818802"/>
              <a:gd name="connsiteY35" fmla="*/ 292608 h 2419880"/>
              <a:gd name="connsiteX36" fmla="*/ 2761488 w 2818802"/>
              <a:gd name="connsiteY36" fmla="*/ 301752 h 2419880"/>
              <a:gd name="connsiteX37" fmla="*/ 2743200 w 2818802"/>
              <a:gd name="connsiteY37" fmla="*/ 521208 h 2419880"/>
              <a:gd name="connsiteX38" fmla="*/ 2660904 w 2818802"/>
              <a:gd name="connsiteY38" fmla="*/ 649224 h 2419880"/>
              <a:gd name="connsiteX39" fmla="*/ 2642616 w 2818802"/>
              <a:gd name="connsiteY39" fmla="*/ 676656 h 2419880"/>
              <a:gd name="connsiteX40" fmla="*/ 2724912 w 2818802"/>
              <a:gd name="connsiteY40" fmla="*/ 804672 h 2419880"/>
              <a:gd name="connsiteX41" fmla="*/ 2807208 w 2818802"/>
              <a:gd name="connsiteY41" fmla="*/ 868680 h 2419880"/>
              <a:gd name="connsiteX42" fmla="*/ 2816352 w 2818802"/>
              <a:gd name="connsiteY42" fmla="*/ 923544 h 2419880"/>
              <a:gd name="connsiteX43" fmla="*/ 2752344 w 2818802"/>
              <a:gd name="connsiteY43" fmla="*/ 1060704 h 2419880"/>
              <a:gd name="connsiteX44" fmla="*/ 2724912 w 2818802"/>
              <a:gd name="connsiteY44" fmla="*/ 1078992 h 2419880"/>
              <a:gd name="connsiteX45" fmla="*/ 2770632 w 2818802"/>
              <a:gd name="connsiteY45" fmla="*/ 1170432 h 2419880"/>
              <a:gd name="connsiteX46" fmla="*/ 2779776 w 2818802"/>
              <a:gd name="connsiteY46" fmla="*/ 1216152 h 2419880"/>
              <a:gd name="connsiteX47" fmla="*/ 2770632 w 2818802"/>
              <a:gd name="connsiteY47" fmla="*/ 1298448 h 2419880"/>
              <a:gd name="connsiteX48" fmla="*/ 2761488 w 2818802"/>
              <a:gd name="connsiteY48" fmla="*/ 1335024 h 2419880"/>
              <a:gd name="connsiteX49" fmla="*/ 2779776 w 2818802"/>
              <a:gd name="connsiteY49" fmla="*/ 1408176 h 2419880"/>
              <a:gd name="connsiteX50" fmla="*/ 2788920 w 2818802"/>
              <a:gd name="connsiteY50" fmla="*/ 1490472 h 2419880"/>
              <a:gd name="connsiteX51" fmla="*/ 2807208 w 2818802"/>
              <a:gd name="connsiteY51" fmla="*/ 1709928 h 2419880"/>
              <a:gd name="connsiteX52" fmla="*/ 2788920 w 2818802"/>
              <a:gd name="connsiteY52" fmla="*/ 1837944 h 2419880"/>
              <a:gd name="connsiteX53" fmla="*/ 2660904 w 2818802"/>
              <a:gd name="connsiteY53" fmla="*/ 1965960 h 2419880"/>
              <a:gd name="connsiteX54" fmla="*/ 2560320 w 2818802"/>
              <a:gd name="connsiteY54" fmla="*/ 2020824 h 2419880"/>
              <a:gd name="connsiteX55" fmla="*/ 2523744 w 2818802"/>
              <a:gd name="connsiteY55" fmla="*/ 2011680 h 2419880"/>
              <a:gd name="connsiteX56" fmla="*/ 2414016 w 2818802"/>
              <a:gd name="connsiteY56" fmla="*/ 1947672 h 2419880"/>
              <a:gd name="connsiteX57" fmla="*/ 2194560 w 2818802"/>
              <a:gd name="connsiteY57" fmla="*/ 2075688 h 2419880"/>
              <a:gd name="connsiteX58" fmla="*/ 1993392 w 2818802"/>
              <a:gd name="connsiteY58" fmla="*/ 2103120 h 2419880"/>
              <a:gd name="connsiteX59" fmla="*/ 1847088 w 2818802"/>
              <a:gd name="connsiteY59" fmla="*/ 2185416 h 2419880"/>
              <a:gd name="connsiteX60" fmla="*/ 1783080 w 2818802"/>
              <a:gd name="connsiteY60" fmla="*/ 2249424 h 2419880"/>
              <a:gd name="connsiteX61" fmla="*/ 1645920 w 2818802"/>
              <a:gd name="connsiteY61" fmla="*/ 2267712 h 2419880"/>
              <a:gd name="connsiteX62" fmla="*/ 1362456 w 2818802"/>
              <a:gd name="connsiteY62" fmla="*/ 2386584 h 2419880"/>
              <a:gd name="connsiteX63" fmla="*/ 1271016 w 2818802"/>
              <a:gd name="connsiteY63" fmla="*/ 2414016 h 2419880"/>
              <a:gd name="connsiteX64" fmla="*/ 1216152 w 2818802"/>
              <a:gd name="connsiteY64" fmla="*/ 2359152 h 2419880"/>
              <a:gd name="connsiteX65" fmla="*/ 1161288 w 2818802"/>
              <a:gd name="connsiteY65" fmla="*/ 2322576 h 2419880"/>
              <a:gd name="connsiteX66" fmla="*/ 960120 w 2818802"/>
              <a:gd name="connsiteY66" fmla="*/ 2176272 h 2419880"/>
              <a:gd name="connsiteX67" fmla="*/ 658368 w 2818802"/>
              <a:gd name="connsiteY67" fmla="*/ 2322576 h 2419880"/>
              <a:gd name="connsiteX68" fmla="*/ 539496 w 2818802"/>
              <a:gd name="connsiteY68" fmla="*/ 2395728 h 2419880"/>
              <a:gd name="connsiteX69" fmla="*/ 411480 w 2818802"/>
              <a:gd name="connsiteY69" fmla="*/ 2359152 h 2419880"/>
              <a:gd name="connsiteX70" fmla="*/ 374904 w 2818802"/>
              <a:gd name="connsiteY70" fmla="*/ 2313432 h 2419880"/>
              <a:gd name="connsiteX71" fmla="*/ 228600 w 2818802"/>
              <a:gd name="connsiteY71" fmla="*/ 2203704 h 2419880"/>
              <a:gd name="connsiteX72" fmla="*/ 228600 w 2818802"/>
              <a:gd name="connsiteY72" fmla="*/ 1819656 h 2419880"/>
              <a:gd name="connsiteX73" fmla="*/ 182880 w 2818802"/>
              <a:gd name="connsiteY73" fmla="*/ 1764792 h 2419880"/>
              <a:gd name="connsiteX74" fmla="*/ 109728 w 2818802"/>
              <a:gd name="connsiteY74" fmla="*/ 1682496 h 2419880"/>
              <a:gd name="connsiteX75" fmla="*/ 182880 w 2818802"/>
              <a:gd name="connsiteY75" fmla="*/ 1444752 h 2419880"/>
              <a:gd name="connsiteX76" fmla="*/ 210312 w 2818802"/>
              <a:gd name="connsiteY76" fmla="*/ 1426464 h 2419880"/>
              <a:gd name="connsiteX77" fmla="*/ 182880 w 2818802"/>
              <a:gd name="connsiteY77" fmla="*/ 1289304 h 2419880"/>
              <a:gd name="connsiteX78" fmla="*/ 18288 w 2818802"/>
              <a:gd name="connsiteY78" fmla="*/ 1097280 h 2419880"/>
              <a:gd name="connsiteX79" fmla="*/ 0 w 2818802"/>
              <a:gd name="connsiteY79" fmla="*/ 1069848 h 2419880"/>
              <a:gd name="connsiteX80" fmla="*/ 118872 w 2818802"/>
              <a:gd name="connsiteY80" fmla="*/ 704088 h 2419880"/>
              <a:gd name="connsiteX81" fmla="*/ 45720 w 2818802"/>
              <a:gd name="connsiteY81" fmla="*/ 557784 h 2419880"/>
              <a:gd name="connsiteX82" fmla="*/ 36576 w 2818802"/>
              <a:gd name="connsiteY82" fmla="*/ 530352 h 2419880"/>
              <a:gd name="connsiteX83" fmla="*/ 118872 w 2818802"/>
              <a:gd name="connsiteY83" fmla="*/ 493776 h 241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818802" h="2419880">
                <a:moveTo>
                  <a:pt x="118872" y="493776"/>
                </a:moveTo>
                <a:cubicBezTo>
                  <a:pt x="144780" y="472440"/>
                  <a:pt x="111083" y="503512"/>
                  <a:pt x="192024" y="402336"/>
                </a:cubicBezTo>
                <a:cubicBezTo>
                  <a:pt x="198045" y="394810"/>
                  <a:pt x="198120" y="384048"/>
                  <a:pt x="201168" y="374904"/>
                </a:cubicBezTo>
                <a:cubicBezTo>
                  <a:pt x="237744" y="393192"/>
                  <a:pt x="273431" y="413377"/>
                  <a:pt x="310896" y="429768"/>
                </a:cubicBezTo>
                <a:cubicBezTo>
                  <a:pt x="322410" y="434805"/>
                  <a:pt x="335921" y="443862"/>
                  <a:pt x="347472" y="438912"/>
                </a:cubicBezTo>
                <a:cubicBezTo>
                  <a:pt x="361480" y="432909"/>
                  <a:pt x="365148" y="414044"/>
                  <a:pt x="374904" y="402336"/>
                </a:cubicBezTo>
                <a:cubicBezTo>
                  <a:pt x="395646" y="377445"/>
                  <a:pt x="416804" y="352871"/>
                  <a:pt x="438912" y="329184"/>
                </a:cubicBezTo>
                <a:cubicBezTo>
                  <a:pt x="534092" y="227205"/>
                  <a:pt x="474514" y="303050"/>
                  <a:pt x="530352" y="228600"/>
                </a:cubicBezTo>
                <a:cubicBezTo>
                  <a:pt x="596269" y="287925"/>
                  <a:pt x="617205" y="312964"/>
                  <a:pt x="685800" y="356616"/>
                </a:cubicBezTo>
                <a:cubicBezTo>
                  <a:pt x="697300" y="363934"/>
                  <a:pt x="710184" y="368808"/>
                  <a:pt x="722376" y="374904"/>
                </a:cubicBezTo>
                <a:cubicBezTo>
                  <a:pt x="746760" y="368808"/>
                  <a:pt x="772426" y="366517"/>
                  <a:pt x="795528" y="356616"/>
                </a:cubicBezTo>
                <a:cubicBezTo>
                  <a:pt x="815730" y="347958"/>
                  <a:pt x="831179" y="330714"/>
                  <a:pt x="850392" y="320040"/>
                </a:cubicBezTo>
                <a:cubicBezTo>
                  <a:pt x="858818" y="315359"/>
                  <a:pt x="868680" y="313944"/>
                  <a:pt x="877824" y="310896"/>
                </a:cubicBezTo>
                <a:cubicBezTo>
                  <a:pt x="917448" y="283464"/>
                  <a:pt x="956597" y="255333"/>
                  <a:pt x="996696" y="228600"/>
                </a:cubicBezTo>
                <a:cubicBezTo>
                  <a:pt x="1011484" y="218741"/>
                  <a:pt x="1025174" y="205479"/>
                  <a:pt x="1042416" y="201168"/>
                </a:cubicBezTo>
                <a:cubicBezTo>
                  <a:pt x="1051767" y="198830"/>
                  <a:pt x="1060704" y="207264"/>
                  <a:pt x="1069848" y="210312"/>
                </a:cubicBezTo>
                <a:cubicBezTo>
                  <a:pt x="1078992" y="222504"/>
                  <a:pt x="1082495" y="250584"/>
                  <a:pt x="1097280" y="246888"/>
                </a:cubicBezTo>
                <a:cubicBezTo>
                  <a:pt x="1196780" y="222013"/>
                  <a:pt x="1152399" y="189938"/>
                  <a:pt x="1207008" y="155448"/>
                </a:cubicBezTo>
                <a:cubicBezTo>
                  <a:pt x="1433167" y="12611"/>
                  <a:pt x="1280094" y="138234"/>
                  <a:pt x="1435608" y="0"/>
                </a:cubicBezTo>
                <a:cubicBezTo>
                  <a:pt x="1459992" y="15240"/>
                  <a:pt x="1485361" y="29007"/>
                  <a:pt x="1508760" y="45720"/>
                </a:cubicBezTo>
                <a:cubicBezTo>
                  <a:pt x="1577708" y="94968"/>
                  <a:pt x="1546403" y="87969"/>
                  <a:pt x="1618488" y="128016"/>
                </a:cubicBezTo>
                <a:cubicBezTo>
                  <a:pt x="1626914" y="132697"/>
                  <a:pt x="1636776" y="134112"/>
                  <a:pt x="1645920" y="137160"/>
                </a:cubicBezTo>
                <a:cubicBezTo>
                  <a:pt x="1667256" y="134112"/>
                  <a:pt x="1689631" y="135265"/>
                  <a:pt x="1709928" y="128016"/>
                </a:cubicBezTo>
                <a:cubicBezTo>
                  <a:pt x="1733070" y="119751"/>
                  <a:pt x="1751565" y="101609"/>
                  <a:pt x="1773936" y="91440"/>
                </a:cubicBezTo>
                <a:cubicBezTo>
                  <a:pt x="1785377" y="86240"/>
                  <a:pt x="1798320" y="85344"/>
                  <a:pt x="1810512" y="82296"/>
                </a:cubicBezTo>
                <a:cubicBezTo>
                  <a:pt x="1865376" y="88392"/>
                  <a:pt x="1922529" y="83760"/>
                  <a:pt x="1975104" y="100584"/>
                </a:cubicBezTo>
                <a:cubicBezTo>
                  <a:pt x="2001868" y="109149"/>
                  <a:pt x="2011059" y="157098"/>
                  <a:pt x="2039112" y="155448"/>
                </a:cubicBezTo>
                <a:cubicBezTo>
                  <a:pt x="2076253" y="153263"/>
                  <a:pt x="2098125" y="109680"/>
                  <a:pt x="2130552" y="91440"/>
                </a:cubicBezTo>
                <a:cubicBezTo>
                  <a:pt x="2147354" y="81989"/>
                  <a:pt x="2167128" y="79248"/>
                  <a:pt x="2185416" y="73152"/>
                </a:cubicBezTo>
                <a:cubicBezTo>
                  <a:pt x="2234184" y="91440"/>
                  <a:pt x="2284649" y="105719"/>
                  <a:pt x="2331720" y="128016"/>
                </a:cubicBezTo>
                <a:cubicBezTo>
                  <a:pt x="2343407" y="133552"/>
                  <a:pt x="2346220" y="155448"/>
                  <a:pt x="2359152" y="155448"/>
                </a:cubicBezTo>
                <a:cubicBezTo>
                  <a:pt x="2382365" y="155448"/>
                  <a:pt x="2400974" y="134843"/>
                  <a:pt x="2423160" y="128016"/>
                </a:cubicBezTo>
                <a:cubicBezTo>
                  <a:pt x="2440880" y="122564"/>
                  <a:pt x="2459736" y="121920"/>
                  <a:pt x="2478024" y="118872"/>
                </a:cubicBezTo>
                <a:cubicBezTo>
                  <a:pt x="2517648" y="140208"/>
                  <a:pt x="2559451" y="157917"/>
                  <a:pt x="2596896" y="182880"/>
                </a:cubicBezTo>
                <a:cubicBezTo>
                  <a:pt x="2606040" y="188976"/>
                  <a:pt x="2611709" y="199886"/>
                  <a:pt x="2615184" y="210312"/>
                </a:cubicBezTo>
                <a:cubicBezTo>
                  <a:pt x="2624070" y="236971"/>
                  <a:pt x="2609642" y="277714"/>
                  <a:pt x="2633472" y="292608"/>
                </a:cubicBezTo>
                <a:cubicBezTo>
                  <a:pt x="2669750" y="315282"/>
                  <a:pt x="2718816" y="298704"/>
                  <a:pt x="2761488" y="301752"/>
                </a:cubicBezTo>
                <a:cubicBezTo>
                  <a:pt x="2755392" y="374904"/>
                  <a:pt x="2758002" y="449310"/>
                  <a:pt x="2743200" y="521208"/>
                </a:cubicBezTo>
                <a:cubicBezTo>
                  <a:pt x="2725719" y="606113"/>
                  <a:pt x="2703387" y="599661"/>
                  <a:pt x="2660904" y="649224"/>
                </a:cubicBezTo>
                <a:cubicBezTo>
                  <a:pt x="2653752" y="657568"/>
                  <a:pt x="2648712" y="667512"/>
                  <a:pt x="2642616" y="676656"/>
                </a:cubicBezTo>
                <a:cubicBezTo>
                  <a:pt x="2670048" y="719328"/>
                  <a:pt x="2693478" y="764856"/>
                  <a:pt x="2724912" y="804672"/>
                </a:cubicBezTo>
                <a:cubicBezTo>
                  <a:pt x="2742497" y="826947"/>
                  <a:pt x="2781075" y="851258"/>
                  <a:pt x="2807208" y="868680"/>
                </a:cubicBezTo>
                <a:cubicBezTo>
                  <a:pt x="2810256" y="886968"/>
                  <a:pt x="2818802" y="905166"/>
                  <a:pt x="2816352" y="923544"/>
                </a:cubicBezTo>
                <a:cubicBezTo>
                  <a:pt x="2810196" y="969711"/>
                  <a:pt x="2783504" y="1025093"/>
                  <a:pt x="2752344" y="1060704"/>
                </a:cubicBezTo>
                <a:cubicBezTo>
                  <a:pt x="2745107" y="1068975"/>
                  <a:pt x="2734056" y="1072896"/>
                  <a:pt x="2724912" y="1078992"/>
                </a:cubicBezTo>
                <a:cubicBezTo>
                  <a:pt x="2704446" y="1140391"/>
                  <a:pt x="2716597" y="1077801"/>
                  <a:pt x="2770632" y="1170432"/>
                </a:cubicBezTo>
                <a:cubicBezTo>
                  <a:pt x="2778463" y="1183857"/>
                  <a:pt x="2776728" y="1200912"/>
                  <a:pt x="2779776" y="1216152"/>
                </a:cubicBezTo>
                <a:cubicBezTo>
                  <a:pt x="2776728" y="1243584"/>
                  <a:pt x="2774829" y="1271168"/>
                  <a:pt x="2770632" y="1298448"/>
                </a:cubicBezTo>
                <a:cubicBezTo>
                  <a:pt x="2768721" y="1310869"/>
                  <a:pt x="2761488" y="1322457"/>
                  <a:pt x="2761488" y="1335024"/>
                </a:cubicBezTo>
                <a:cubicBezTo>
                  <a:pt x="2761488" y="1357093"/>
                  <a:pt x="2772560" y="1386529"/>
                  <a:pt x="2779776" y="1408176"/>
                </a:cubicBezTo>
                <a:cubicBezTo>
                  <a:pt x="2782824" y="1435608"/>
                  <a:pt x="2786421" y="1462985"/>
                  <a:pt x="2788920" y="1490472"/>
                </a:cubicBezTo>
                <a:cubicBezTo>
                  <a:pt x="2795566" y="1563576"/>
                  <a:pt x="2807208" y="1709928"/>
                  <a:pt x="2807208" y="1709928"/>
                </a:cubicBezTo>
                <a:cubicBezTo>
                  <a:pt x="2801112" y="1752600"/>
                  <a:pt x="2805499" y="1798155"/>
                  <a:pt x="2788920" y="1837944"/>
                </a:cubicBezTo>
                <a:cubicBezTo>
                  <a:pt x="2763900" y="1897992"/>
                  <a:pt x="2713411" y="1935073"/>
                  <a:pt x="2660904" y="1965960"/>
                </a:cubicBezTo>
                <a:cubicBezTo>
                  <a:pt x="2627986" y="1985324"/>
                  <a:pt x="2593848" y="2002536"/>
                  <a:pt x="2560320" y="2020824"/>
                </a:cubicBezTo>
                <a:cubicBezTo>
                  <a:pt x="2548128" y="2017776"/>
                  <a:pt x="2535345" y="2016514"/>
                  <a:pt x="2523744" y="2011680"/>
                </a:cubicBezTo>
                <a:cubicBezTo>
                  <a:pt x="2458657" y="1984560"/>
                  <a:pt x="2460273" y="1982365"/>
                  <a:pt x="2414016" y="1947672"/>
                </a:cubicBezTo>
                <a:cubicBezTo>
                  <a:pt x="2353992" y="1989227"/>
                  <a:pt x="2270905" y="2057180"/>
                  <a:pt x="2194560" y="2075688"/>
                </a:cubicBezTo>
                <a:cubicBezTo>
                  <a:pt x="2128789" y="2091633"/>
                  <a:pt x="2060448" y="2093976"/>
                  <a:pt x="1993392" y="2103120"/>
                </a:cubicBezTo>
                <a:cubicBezTo>
                  <a:pt x="1944624" y="2130552"/>
                  <a:pt x="1893021" y="2153463"/>
                  <a:pt x="1847088" y="2185416"/>
                </a:cubicBezTo>
                <a:cubicBezTo>
                  <a:pt x="1822318" y="2202647"/>
                  <a:pt x="1811007" y="2237999"/>
                  <a:pt x="1783080" y="2249424"/>
                </a:cubicBezTo>
                <a:cubicBezTo>
                  <a:pt x="1740390" y="2266888"/>
                  <a:pt x="1691640" y="2261616"/>
                  <a:pt x="1645920" y="2267712"/>
                </a:cubicBezTo>
                <a:cubicBezTo>
                  <a:pt x="1551432" y="2307336"/>
                  <a:pt x="1457905" y="2349335"/>
                  <a:pt x="1362456" y="2386584"/>
                </a:cubicBezTo>
                <a:cubicBezTo>
                  <a:pt x="1332811" y="2398153"/>
                  <a:pt x="1302293" y="2419880"/>
                  <a:pt x="1271016" y="2414016"/>
                </a:cubicBezTo>
                <a:cubicBezTo>
                  <a:pt x="1245596" y="2409250"/>
                  <a:pt x="1236021" y="2375709"/>
                  <a:pt x="1216152" y="2359152"/>
                </a:cubicBezTo>
                <a:cubicBezTo>
                  <a:pt x="1199267" y="2345081"/>
                  <a:pt x="1178872" y="2335764"/>
                  <a:pt x="1161288" y="2322576"/>
                </a:cubicBezTo>
                <a:cubicBezTo>
                  <a:pt x="960062" y="2171657"/>
                  <a:pt x="1187307" y="2327730"/>
                  <a:pt x="960120" y="2176272"/>
                </a:cubicBezTo>
                <a:cubicBezTo>
                  <a:pt x="730202" y="2322583"/>
                  <a:pt x="837152" y="2290070"/>
                  <a:pt x="658368" y="2322576"/>
                </a:cubicBezTo>
                <a:cubicBezTo>
                  <a:pt x="630344" y="2343594"/>
                  <a:pt x="565811" y="2394584"/>
                  <a:pt x="539496" y="2395728"/>
                </a:cubicBezTo>
                <a:cubicBezTo>
                  <a:pt x="495158" y="2397656"/>
                  <a:pt x="454152" y="2371344"/>
                  <a:pt x="411480" y="2359152"/>
                </a:cubicBezTo>
                <a:cubicBezTo>
                  <a:pt x="399288" y="2343912"/>
                  <a:pt x="390726" y="2324859"/>
                  <a:pt x="374904" y="2313432"/>
                </a:cubicBezTo>
                <a:cubicBezTo>
                  <a:pt x="218549" y="2200509"/>
                  <a:pt x="273445" y="2293394"/>
                  <a:pt x="228600" y="2203704"/>
                </a:cubicBezTo>
                <a:cubicBezTo>
                  <a:pt x="237679" y="2049354"/>
                  <a:pt x="246493" y="1986656"/>
                  <a:pt x="228600" y="1819656"/>
                </a:cubicBezTo>
                <a:cubicBezTo>
                  <a:pt x="226887" y="1803671"/>
                  <a:pt x="190138" y="1773865"/>
                  <a:pt x="182880" y="1764792"/>
                </a:cubicBezTo>
                <a:cubicBezTo>
                  <a:pt x="117373" y="1682909"/>
                  <a:pt x="164592" y="1719072"/>
                  <a:pt x="109728" y="1682496"/>
                </a:cubicBezTo>
                <a:cubicBezTo>
                  <a:pt x="121568" y="1564092"/>
                  <a:pt x="111113" y="1573933"/>
                  <a:pt x="182880" y="1444752"/>
                </a:cubicBezTo>
                <a:cubicBezTo>
                  <a:pt x="188217" y="1435145"/>
                  <a:pt x="201168" y="1432560"/>
                  <a:pt x="210312" y="1426464"/>
                </a:cubicBezTo>
                <a:cubicBezTo>
                  <a:pt x="201168" y="1380744"/>
                  <a:pt x="206373" y="1329578"/>
                  <a:pt x="182880" y="1289304"/>
                </a:cubicBezTo>
                <a:cubicBezTo>
                  <a:pt x="140402" y="1216484"/>
                  <a:pt x="65051" y="1167425"/>
                  <a:pt x="18288" y="1097280"/>
                </a:cubicBezTo>
                <a:lnTo>
                  <a:pt x="0" y="1069848"/>
                </a:lnTo>
                <a:cubicBezTo>
                  <a:pt x="39624" y="947928"/>
                  <a:pt x="176204" y="818751"/>
                  <a:pt x="118872" y="704088"/>
                </a:cubicBezTo>
                <a:cubicBezTo>
                  <a:pt x="94488" y="655320"/>
                  <a:pt x="62962" y="609510"/>
                  <a:pt x="45720" y="557784"/>
                </a:cubicBezTo>
                <a:cubicBezTo>
                  <a:pt x="42672" y="548640"/>
                  <a:pt x="28311" y="535311"/>
                  <a:pt x="36576" y="530352"/>
                </a:cubicBezTo>
                <a:cubicBezTo>
                  <a:pt x="52258" y="520943"/>
                  <a:pt x="92964" y="515112"/>
                  <a:pt x="118872" y="4937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t2.gstatic.com/images?q=tbn:L-36cGhZWQnlzM:http://igrushka.kz/vip75/cbpin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8025">
            <a:off x="603570" y="3622090"/>
            <a:ext cx="2088232" cy="2810333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qJQBv0pSWGO6GM:http://img1.liveinternet.ru/images/attach/c/0//42/456/42456811_pinokkio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145">
            <a:off x="6297186" y="1033833"/>
            <a:ext cx="2341612" cy="1772935"/>
          </a:xfrm>
          <a:prstGeom prst="rect">
            <a:avLst/>
          </a:prstGeom>
          <a:noFill/>
        </p:spPr>
      </p:pic>
      <p:pic>
        <p:nvPicPr>
          <p:cNvPr id="29702" name="Picture 6" descr="http://sashka.km.ru/lit/pinokki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0606">
            <a:off x="6336343" y="798795"/>
            <a:ext cx="2282074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9704" name="Picture 8" descr="http://t1.gstatic.com/images?q=tbn:mlFBCfNnH1Y2aM:http://www.pixshock.net/pic_b/211498751923631326976925f0f7e81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63784">
            <a:off x="324038" y="1040049"/>
            <a:ext cx="2376264" cy="179133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60648"/>
            <a:ext cx="3960440" cy="1008112"/>
          </a:xfrm>
        </p:spPr>
        <p:txBody>
          <a:bodyPr/>
          <a:lstStyle/>
          <a:p>
            <a:r>
              <a:rPr lang="ru-RU" b="1" dirty="0" err="1" smtClean="0">
                <a:latin typeface="GothicI" pitchFamily="2" charset="0"/>
                <a:cs typeface="GothicI" pitchFamily="2" charset="0"/>
              </a:rPr>
              <a:t>Пиноккио</a:t>
            </a:r>
            <a:endParaRPr lang="ru-RU" b="1" dirty="0">
              <a:latin typeface="GothicI" pitchFamily="2" charset="0"/>
              <a:cs typeface="GothicI" pitchFamily="2" charset="0"/>
            </a:endParaRPr>
          </a:p>
        </p:txBody>
      </p:sp>
      <p:pic>
        <p:nvPicPr>
          <p:cNvPr id="7170" name="Picture 2" descr="Картинка 28 из 16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844824"/>
            <a:ext cx="2967801" cy="3261320"/>
          </a:xfrm>
          <a:prstGeom prst="rect">
            <a:avLst/>
          </a:prstGeom>
          <a:noFill/>
        </p:spPr>
      </p:pic>
      <p:pic>
        <p:nvPicPr>
          <p:cNvPr id="7172" name="Picture 4" descr="http://ph.files.7ja.ru/7ya-photo-pw/2006/5/25/tn114850184447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17443">
            <a:off x="5936004" y="4273091"/>
            <a:ext cx="2770886" cy="2074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51520" y="188640"/>
            <a:ext cx="8352928" cy="6453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1048453"/>
            <a:ext cx="705678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Актуальность темы: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Кукольный театр очень любим и детьми и взрослыми. Наверное, нет на свете ни одного человека, который бы не побывал на кукольном представлении. Особенно интересны куклы-марионетки. Они появились тысячи лет назад, но продолжают радовать людей и сегодня. Кукольный театр не только развлечение. Герои кукольного театра издавна учат маленьких и взрослых зрителей добру и справедливости, чести и милосердию, высмеивают глупость и жадность, зависть и злобу. Наверное, поэтому кукол-марионеток можно встретить не только в театре, но и в детском саду, школе, просто в любом доме.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t2.gstatic.com/images?q=tbn:m0zaUTHUHaFsaM:http://www.moscow-tickets.ru/images/upload/events/puppet_byratino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498">
            <a:off x="509468" y="736739"/>
            <a:ext cx="2628969" cy="261188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581128"/>
            <a:ext cx="3500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Буратино (Россия)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icG" pitchFamily="2" charset="0"/>
              <a:cs typeface="GothicG" pitchFamily="2" charset="0"/>
            </a:endParaRPr>
          </a:p>
        </p:txBody>
      </p:sp>
      <p:sp>
        <p:nvSpPr>
          <p:cNvPr id="7" name="Рамка 6"/>
          <p:cNvSpPr/>
          <p:nvPr/>
        </p:nvSpPr>
        <p:spPr>
          <a:xfrm rot="20800497">
            <a:off x="490262" y="638989"/>
            <a:ext cx="3014397" cy="304871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4572000" y="1124744"/>
            <a:ext cx="3888432" cy="496855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Картинка 215 из 57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556792"/>
            <a:ext cx="3001516" cy="4074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268760"/>
            <a:ext cx="352839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а 27 из 15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3384376" cy="4922729"/>
          </a:xfrm>
          <a:prstGeom prst="rect">
            <a:avLst/>
          </a:prstGeom>
          <a:noFill/>
        </p:spPr>
      </p:pic>
      <p:pic>
        <p:nvPicPr>
          <p:cNvPr id="28678" name="Picture 6" descr="Картинка 33 из 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2517068" cy="50341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othicI" pitchFamily="2" charset="0"/>
                <a:cs typeface="GothicI" pitchFamily="2" charset="0"/>
              </a:rPr>
              <a:t>Петрушка</a:t>
            </a:r>
            <a:endParaRPr lang="ru-RU" b="1" dirty="0">
              <a:latin typeface="GothicI" pitchFamily="2" charset="0"/>
              <a:cs typeface="GothicI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1/55/189/55189364_pulcin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118847" cy="475252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31748" name="Picture 4" descr="http://dic.academic.ru/pictures/wiki/files/80/Polichinelle_ca_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700808"/>
            <a:ext cx="3331667" cy="47880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464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othicG" pitchFamily="2" charset="0"/>
                <a:cs typeface="GothicG" pitchFamily="2" charset="0"/>
              </a:rPr>
              <a:t>Полишинель </a:t>
            </a:r>
            <a:br>
              <a:rPr lang="ru-RU" b="1" dirty="0" smtClean="0">
                <a:latin typeface="GothicG" pitchFamily="2" charset="0"/>
                <a:cs typeface="GothicG" pitchFamily="2" charset="0"/>
              </a:rPr>
            </a:br>
            <a:r>
              <a:rPr lang="ru-RU" b="1" dirty="0" smtClean="0">
                <a:latin typeface="GothicG" pitchFamily="2" charset="0"/>
                <a:cs typeface="GothicG" pitchFamily="2" charset="0"/>
              </a:rPr>
              <a:t>(Франция)</a:t>
            </a:r>
            <a:endParaRPr lang="ru-RU" b="1" dirty="0">
              <a:latin typeface="GothicG" pitchFamily="2" charset="0"/>
              <a:cs typeface="GothicG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23528" y="404664"/>
            <a:ext cx="8460432" cy="56886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412776"/>
            <a:ext cx="6912768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работы: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105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 В своем проекте мы хотим показать, как куклы-марионетки могут помочь ребятам  освоить школьные премудрости, сделать урок веселым и занимательным.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Хотим рассказать о том, как возник и развивался театр марионеток, как марионетки появились в России. А также об основных сюжетах театральных представлений с участием  марионеток и об их главных героях. 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Еще мы расскажем, как сделать куклу-марионетку своими руками и покажем небольшое представление.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95536" y="980728"/>
            <a:ext cx="8280920" cy="4032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91683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3200" b="1" dirty="0" smtClean="0">
                <a:latin typeface="Calibri" pitchFamily="34" charset="0"/>
                <a:cs typeface="Times New Roman" pitchFamily="18" charset="0"/>
              </a:rPr>
              <a:t>Основная гипотеза: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3200" b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Куклы-марионетки помогают лучше усвоить материал на уроках математики.</a:t>
            </a:r>
            <a:endParaRPr lang="ru-RU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ша\Рабочий стол\фото для проекта\DSCF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04789" cy="53285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399032"/>
          </a:xfrm>
        </p:spPr>
        <p:txBody>
          <a:bodyPr/>
          <a:lstStyle/>
          <a:p>
            <a:r>
              <a:rPr lang="ru-RU" b="1" dirty="0" smtClean="0">
                <a:effectLst/>
              </a:rPr>
              <a:t>На уроке математики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67544" y="1340768"/>
            <a:ext cx="8208912" cy="4320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916832"/>
            <a:ext cx="6984776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105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ходе работы над проектом мы много узнали об истории кукольных театров, о куклах-марионетках, о героях, которых они изображают. Мы узнали, что куклы помогают нам стать лучше и  добрее. </a:t>
            </a:r>
            <a:endParaRPr lang="ru-RU" sz="20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Мы сделали куклу-марионетку своими руками и подготовили маленькое сказочное представление, которое может помочь ребятам быстрее решать задачи и сделает урок интереснее и веселее.</a:t>
            </a: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ша\Рабочий стол\фото для проекта\DSCF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12900" cy="608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Саша\Мои документы\Мои рисунки\platforma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456384" cy="51960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othicG" pitchFamily="2" charset="0"/>
                <a:cs typeface="GothicG" pitchFamily="2" charset="0"/>
              </a:rPr>
              <a:t>Кукловод и марионетка</a:t>
            </a:r>
            <a:endParaRPr lang="ru-RU" sz="3600" b="1" dirty="0">
              <a:latin typeface="GothicG" pitchFamily="2" charset="0"/>
              <a:cs typeface="GothicG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628800"/>
            <a:ext cx="482453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Саша\Мои документы\Мои рисунки\0QWXP1CANWHY8RCAY20S9VCAP5TEF2CA64KKO9CA23XN28CAMHS6VNCA2RIY2UCAKPPO71CAEFUBC4CADDR0HECAOZJOA5CAGZ1JLSCA5B51QBCAYR80IYCANLHDH3CAY17DWTCALR6IDACA5U2YMUCAGXPCV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240360" cy="48605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5362" name="Picture 2" descr="Картинка 525 из 57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70158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919</TotalTime>
  <Words>316</Words>
  <Application>Microsoft Office PowerPoint</Application>
  <PresentationFormat>Экран (4:3)</PresentationFormat>
  <Paragraphs>36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Марионетки на нашем уроке математики</vt:lpstr>
      <vt:lpstr>Слайд 2</vt:lpstr>
      <vt:lpstr>Слайд 3</vt:lpstr>
      <vt:lpstr>Слайд 4</vt:lpstr>
      <vt:lpstr>На уроке математики</vt:lpstr>
      <vt:lpstr>Слайд 6</vt:lpstr>
      <vt:lpstr>Слайд 7</vt:lpstr>
      <vt:lpstr>Кукловод и марионетка</vt:lpstr>
      <vt:lpstr>Слайд 9</vt:lpstr>
      <vt:lpstr>Слайд 10</vt:lpstr>
      <vt:lpstr>Слайд 11</vt:lpstr>
      <vt:lpstr>Слайд 12</vt:lpstr>
      <vt:lpstr>Марионетка своими руками</vt:lpstr>
      <vt:lpstr>Слайд 14</vt:lpstr>
      <vt:lpstr>Гурвинек  (Чехия)</vt:lpstr>
      <vt:lpstr>Арлекин  (Италия)</vt:lpstr>
      <vt:lpstr>Пьеро</vt:lpstr>
      <vt:lpstr>Коломбина</vt:lpstr>
      <vt:lpstr>Пиноккио</vt:lpstr>
      <vt:lpstr>Буратино (Россия)</vt:lpstr>
      <vt:lpstr>Петрушка</vt:lpstr>
      <vt:lpstr>Полишинель  (Франция)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Марионетки на нашем уроке</dc:title>
  <dc:creator>Саша</dc:creator>
  <cp:lastModifiedBy>Your User Name</cp:lastModifiedBy>
  <cp:revision>42</cp:revision>
  <dcterms:created xsi:type="dcterms:W3CDTF">2010-11-27T19:26:13Z</dcterms:created>
  <dcterms:modified xsi:type="dcterms:W3CDTF">2015-08-21T18:01:21Z</dcterms:modified>
</cp:coreProperties>
</file>