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72" r:id="rId13"/>
    <p:sldId id="266" r:id="rId14"/>
    <p:sldId id="273" r:id="rId15"/>
    <p:sldId id="274" r:id="rId16"/>
    <p:sldId id="275" r:id="rId17"/>
    <p:sldId id="267" r:id="rId18"/>
    <p:sldId id="276" r:id="rId19"/>
    <p:sldId id="268" r:id="rId20"/>
    <p:sldId id="277" r:id="rId21"/>
    <p:sldId id="269" r:id="rId22"/>
    <p:sldId id="278" r:id="rId23"/>
    <p:sldId id="270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598E15-0640-42E3-90B4-B63D87AC23C8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ADC541-D5CA-4860-813D-692AA82D552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dic.academic.ru/pictures/wiki/files/75/Kiprensky_self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img_url=900igr.net%2Fdatas%2Frusskie-khudozhniki%2FRepin-1.files%2F0018-018-Portret-pianista-dirizhera-i-kompozitora-Rubinshtejna.jpg&amp;iorient=&amp;icolor=&amp;site=&amp;text=%D0%B4%D0%B8%D1%80%D0%B8%D0%B6%D0%B5%D1%80&amp;wp=&amp;pos=4&amp;isize=&amp;type=&amp;recent=&amp;rpt=simage&amp;itype=&amp;noj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img_url=www.chem.purdue.edu%2Fwasserman%2Fjournal_club.jpg&amp;iorient=&amp;icolor=&amp;site=&amp;text=%D1%87%D0%B5%D0%BB%D0%BE%D0%B2%D0%B5%D0%BA%20%D1%81%20%D0%BA%D0%BD%D0%B8%D0%B3%D0%BE%D0%B9&amp;wp=&amp;pos=27&amp;isize=&amp;type=&amp;recent=&amp;rpt=simage&amp;itype=&amp;nojs=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img-fotki.yandex.ru%2Fget%2F4407%2Flasnamae.b6%2F0_607b7_887d522d_XL&amp;iorient=&amp;icolor=&amp;site=&amp;text=%D0%BF%D0%BE%D1%80%D1%82%D1%80%D0%B5%D1%82%D1%8B%20%D0%BA%D0%B8%D0%BF%D1%80%D0%B5%D0%BD%D1%81%D0%BA%D0%BE%D0%B3%D0%BE&amp;wp=&amp;pos=19&amp;isize=&amp;type=&amp;recent=&amp;rpt=simage&amp;itype=&amp;nojs=1" TargetMode="External"/><Relationship Id="rId13" Type="http://schemas.openxmlformats.org/officeDocument/2006/relationships/image" Target="../media/image11.jpeg"/><Relationship Id="rId18" Type="http://schemas.openxmlformats.org/officeDocument/2006/relationships/hyperlink" Target="http://images.yandex.ru/yandsearch?img_url=art19.info%2Fgallery%2Fimage%2Fkiprenskiy%2Fportret-s-s-uvarova.jpg&amp;iorient=&amp;icolor=&amp;p=1&amp;site=&amp;text=%D0%BF%D0%BE%D1%80%D1%82%D1%80%D0%B5%D1%82%D1%8B%20%D0%BA%D0%B8%D0%BF%D1%80%D0%B5%D0%BD%D1%81%D0%BA%D0%BE%D0%B3%D0%BE&amp;wp=&amp;pos=36&amp;isize=&amp;type=&amp;recent=&amp;rpt=simage&amp;itype=&amp;nojs=1" TargetMode="External"/><Relationship Id="rId26" Type="http://schemas.openxmlformats.org/officeDocument/2006/relationships/hyperlink" Target="http://images.yandex.ru/yandsearch?img_url=www.art-pics.ru%2Fpics%2F3684%2F%25CA%25E8%25EF%25F0%25E5%25ED%25F1%25EA%25E8%25E9%2520%25CE%25F0%25E5%25F1%25F2%2520%25C0%25E4%25E0%25EC%25EE%25E2%25E8%25F7-%25CF%25EE%25F0%25F2%25F0%25E5%25F2%2520%25C5%25F4%25E8%25EC%25E0%2520%25C8%25E3%25ED%25E0%25F2%25FC%25E5%25E2%25E8%25F7%25E0%2520%25D7%25E0%25EF%25EB%25E8%25F6%25E0.jpg&amp;iorient=&amp;icolor=&amp;p=2&amp;site=&amp;text=%D0%BF%D0%BE%D1%80%D1%82%D1%80%D0%B5%D1%82%D1%8B%20%D0%BA%D0%B8%D0%BF%D1%80%D0%B5%D0%BD%D1%81%D0%BA%D0%BE%D0%B3%D0%BE&amp;wp=&amp;pos=69&amp;isize=&amp;type=&amp;recent=&amp;rpt=simage&amp;itype=&amp;nojs=1" TargetMode="External"/><Relationship Id="rId3" Type="http://schemas.openxmlformats.org/officeDocument/2006/relationships/image" Target="../media/image6.jpeg"/><Relationship Id="rId21" Type="http://schemas.openxmlformats.org/officeDocument/2006/relationships/image" Target="../media/image15.jpeg"/><Relationship Id="rId7" Type="http://schemas.openxmlformats.org/officeDocument/2006/relationships/image" Target="../media/image8.jpeg"/><Relationship Id="rId12" Type="http://schemas.openxmlformats.org/officeDocument/2006/relationships/hyperlink" Target="http://images.yandex.ru/yandsearch?img_url=lib.rus.ec%2Fi%2F20%2F107020%2Fi_490.jpg&amp;iorient=&amp;icolor=&amp;site=&amp;text=%D0%BF%D0%BE%D1%80%D1%82%D1%80%D0%B5%D1%82%D1%8B%20%D0%BA%D0%B8%D0%BF%D1%80%D0%B5%D0%BD%D1%81%D0%BA%D0%BE%D0%B3%D0%BE&amp;wp=&amp;pos=25&amp;isize=&amp;type=&amp;recent=&amp;rpt=simage&amp;itype=&amp;nojs=1" TargetMode="External"/><Relationship Id="rId17" Type="http://schemas.openxmlformats.org/officeDocument/2006/relationships/image" Target="../media/image13.jpeg"/><Relationship Id="rId25" Type="http://schemas.openxmlformats.org/officeDocument/2006/relationships/image" Target="../media/image17.jpeg"/><Relationship Id="rId2" Type="http://schemas.openxmlformats.org/officeDocument/2006/relationships/hyperlink" Target="http://images.yandex.ru/yandsearch?img_url=img1.liveinternet.ru%2Fimages%2Fattach%2Fc%2F0%2F51%2F959%2F51959954_16.jpg&amp;iorient=&amp;icolor=&amp;site=&amp;text=%D0%BF%D0%BE%D1%80%D1%82%D1%80%D0%B5%D1%82%D1%8B%20%D0%BA%D0%B8%D0%BF%D1%80%D0%B5%D0%BD%D1%81%D0%BA%D0%BE%D0%B3%D0%BE&amp;wp=&amp;pos=3&amp;isize=&amp;type=&amp;recent=&amp;rpt=simage&amp;itype=&amp;nojs=1" TargetMode="External"/><Relationship Id="rId16" Type="http://schemas.openxmlformats.org/officeDocument/2006/relationships/hyperlink" Target="http://images.yandex.ru/yandsearch?img_url=gallerix.ru%2Fpic%2FKiprensky%2Fimage%2Fglrx-744595336.JPG&amp;iorient=&amp;icolor=&amp;p=1&amp;site=&amp;text=%D0%BF%D0%BE%D1%80%D1%82%D1%80%D0%B5%D1%82%D1%8B%20%D0%BA%D0%B8%D0%BF%D1%80%D0%B5%D0%BD%D1%81%D0%BA%D0%BE%D0%B3%D0%BE&amp;wp=&amp;pos=31&amp;isize=&amp;type=&amp;recent=&amp;rpt=simage&amp;itype=&amp;nojs=1" TargetMode="External"/><Relationship Id="rId20" Type="http://schemas.openxmlformats.org/officeDocument/2006/relationships/hyperlink" Target="http://images.yandex.ru/yandsearch?img_url=artchive.ru%2Fimages%2Fwork%2F800%2F31396%2F%25d0%259e%25d1%2580%25d0%25b5%25d1%2581%25d1%2582-%25d0%2590%25d0%25b4%25d0%25b0%25d0%25bc%25d0%25be%25d0%25b2%25d0%25b8%25d1%2587-%25d0%259a%25d0%25b8%25d0%25bf%25d1%2580%25d0%25b5%25d0%25bd%25d1%2581%25d0%25ba%25d0%25b8%25d0%25b9--%25d0%259f%25d0%25be%25d1%2580%25d1%2582%25d1%2580%25d0%25b5%25d1%2582-%25d0%25ba%25d0%25bd%25d1%25_9040c318&amp;iorient=&amp;icolor=&amp;p=1&amp;site=&amp;text=%D0%BF%D0%BE%D1%80%D1%82%D1%80%D0%B5%D1%82%D1%8B%20%D0%BA%D0%B8%D0%BF%D1%80%D0%B5%D0%BD%D1%81%D0%BA%D0%BE%D0%B3%D0%BE&amp;wp=&amp;pos=43&amp;isize=&amp;type=&amp;recent=&amp;rpt=simage&amp;itype=&amp;nojs=1" TargetMode="External"/><Relationship Id="rId29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img-fotki.yandex.ru%2Fget%2F30%2Fbakz.254%2F0_20295_4b1382ee_XL&amp;iorient=&amp;icolor=&amp;site=&amp;text=%D0%BF%D0%BE%D1%80%D1%82%D1%80%D0%B5%D1%82%D1%8B%20%D0%BA%D0%B8%D0%BF%D1%80%D0%B5%D0%BD%D1%81%D0%BA%D0%BE%D0%B3%D0%BE&amp;wp=&amp;pos=8&amp;isize=&amp;type=&amp;recent=&amp;rpt=simage&amp;itype=&amp;nojs=1" TargetMode="External"/><Relationship Id="rId11" Type="http://schemas.openxmlformats.org/officeDocument/2006/relationships/image" Target="../media/image10.jpeg"/><Relationship Id="rId24" Type="http://schemas.openxmlformats.org/officeDocument/2006/relationships/hyperlink" Target="http://images.yandex.ru/yandsearch?img_url=gallerix.ru%2Fpic%2FKiprensky%2Fimage%2Fglrx-284213256.JPG&amp;iorient=&amp;icolor=&amp;p=1&amp;site=&amp;text=%D0%BF%D0%BE%D1%80%D1%82%D1%80%D0%B5%D1%82%D1%8B%20%D0%BA%D0%B8%D0%BF%D1%80%D0%B5%D0%BD%D1%81%D0%BA%D0%BE%D0%B3%D0%BE&amp;wp=&amp;pos=53&amp;isize=&amp;type=&amp;recent=&amp;rpt=simage&amp;itype=&amp;nojs=1" TargetMode="External"/><Relationship Id="rId5" Type="http://schemas.openxmlformats.org/officeDocument/2006/relationships/image" Target="../media/image7.jpeg"/><Relationship Id="rId15" Type="http://schemas.openxmlformats.org/officeDocument/2006/relationships/image" Target="../media/image12.jpeg"/><Relationship Id="rId23" Type="http://schemas.openxmlformats.org/officeDocument/2006/relationships/image" Target="../media/image16.jpeg"/><Relationship Id="rId28" Type="http://schemas.openxmlformats.org/officeDocument/2006/relationships/hyperlink" Target="http://images.yandex.ru/yandsearch?img_url=www.russian.rfi.fr%2Fsites%2Frussian.filesrfi%2Fimagecache%2Faef_image_original_format%2Fsites%2Fimages.rfi.fr%2Ffiles%2Faef_image%2FKiprenski_L.jpg&amp;iorient=&amp;icolor=&amp;p=2&amp;site=&amp;text=%D0%BF%D0%BE%D1%80%D1%82%D1%80%D0%B5%D1%82%D1%8B%20%D0%BA%D0%B8%D0%BF%D1%80%D0%B5%D0%BD%D1%81%D0%BA%D0%BE%D0%B3%D0%BE&amp;wp=&amp;pos=75&amp;isize=&amp;type=&amp;recent=&amp;rpt=simage&amp;itype=&amp;nojs=1" TargetMode="External"/><Relationship Id="rId10" Type="http://schemas.openxmlformats.org/officeDocument/2006/relationships/hyperlink" Target="http://images.yandex.ru/yandsearch?img_url=img15.nnm.ru%2F4%2Fe%2Ff%2F3%2Fe%2F47bab1d09e03d7589cae65e2f2e_prev.jpg&amp;iorient=&amp;icolor=&amp;site=&amp;text=%D0%BF%D0%BE%D1%80%D1%82%D1%80%D0%B5%D1%82%D1%8B%20%D0%BA%D0%B8%D0%BF%D1%80%D0%B5%D0%BD%D1%81%D0%BA%D0%BE%D0%B3%D0%BE&amp;wp=&amp;pos=15&amp;isize=&amp;type=&amp;recent=&amp;rpt=simage&amp;itype=&amp;nojs=1" TargetMode="External"/><Relationship Id="rId19" Type="http://schemas.openxmlformats.org/officeDocument/2006/relationships/image" Target="../media/image14.jpeg"/><Relationship Id="rId31" Type="http://schemas.openxmlformats.org/officeDocument/2006/relationships/image" Target="../media/image20.jpeg"/><Relationship Id="rId4" Type="http://schemas.openxmlformats.org/officeDocument/2006/relationships/hyperlink" Target="http://images.yandex.ru/yandsearch?img_url=upload.wikimedia.org%2Fwikipedia%2Fcommons%2Fthumb%2Ff%2Ffa%2FKiprensky_Davydov.jpg%2F430px-Kiprensky_Davydov.jpg&amp;iorient=&amp;icolor=&amp;site=&amp;text=%D0%BF%D0%BE%D1%80%D1%82%D1%80%D0%B5%D1%82%D1%8B%20%D0%BA%D0%B8%D0%BF%D1%80%D0%B5%D0%BD%D1%81%D0%BA%D0%BE%D0%B3%D0%BE&amp;wp=&amp;pos=2&amp;isize=&amp;type=&amp;recent=&amp;rpt=simage&amp;itype=&amp;nojs=1" TargetMode="External"/><Relationship Id="rId9" Type="http://schemas.openxmlformats.org/officeDocument/2006/relationships/image" Target="../media/image9.jpeg"/><Relationship Id="rId14" Type="http://schemas.openxmlformats.org/officeDocument/2006/relationships/hyperlink" Target="http://images.yandex.ru/yandsearch?img_url=journal-shkolniku.ru%2Fimg%2Fkiprensky_4.jpg&amp;iorient=&amp;icolor=&amp;site=&amp;text=%D0%BF%D0%BE%D1%80%D1%82%D1%80%D0%B5%D1%82%D1%8B%20%D0%BA%D0%B8%D0%BF%D1%80%D0%B5%D0%BD%D1%81%D0%BA%D0%BE%D0%B3%D0%BE&amp;wp=&amp;pos=27&amp;isize=&amp;type=&amp;recent=&amp;rpt=simage&amp;itype=&amp;nojs=1" TargetMode="External"/><Relationship Id="rId22" Type="http://schemas.openxmlformats.org/officeDocument/2006/relationships/hyperlink" Target="http://images.yandex.ru/yandsearch?img_url=gallerix.ru%2Fpic%2FKiprensky%2Fimage%2Fglrx-993188476.JPG&amp;iorient=&amp;icolor=&amp;p=1&amp;site=&amp;text=%D0%BF%D0%BE%D1%80%D1%82%D1%80%D0%B5%D1%82%D1%8B%20%D0%BA%D0%B8%D0%BF%D1%80%D0%B5%D0%BD%D1%81%D0%BA%D0%BE%D0%B3%D0%BE&amp;wp=&amp;pos=52&amp;isize=&amp;type=&amp;recent=&amp;rpt=simage&amp;itype=&amp;nojs=1" TargetMode="External"/><Relationship Id="rId27" Type="http://schemas.openxmlformats.org/officeDocument/2006/relationships/image" Target="../media/image18.jpeg"/><Relationship Id="rId30" Type="http://schemas.openxmlformats.org/officeDocument/2006/relationships/hyperlink" Target="http://images.yandex.ru/yandsearch?img_url=www.artcontext.info%2Fimages%2Fstories%2Fpicture%2Fpubl%2FKiprensky%2Fkiprenskiy_007.jpg&amp;iorient=&amp;icolor=&amp;p=2&amp;site=&amp;text=%D0%BF%D0%BE%D1%80%D1%82%D1%80%D0%B5%D1%82%D1%8B%20%D0%BA%D0%B8%D0%BF%D1%80%D0%B5%D0%BD%D1%81%D0%BA%D0%BE%D0%B3%D0%BE&amp;wp=&amp;pos=80&amp;isize=&amp;type=&amp;recent=&amp;rpt=simage&amp;itype=&amp;nojs=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4%D0%B5%D0%BD%D0%B8%D1%81%20%D0%B4%D0%B0%D0%B2%D1%8B%D0%B4%D0%BE%D0%B2&amp;noreask=1&amp;img_url=www.vlg.rodgor.ru%2Fart_images%2F161%2F%25E4%25E5%25ED%25E8%25F1%2520%25E4%25E0%25E2%25FB%25E4%25EE%25E21.jpg&amp;pos=3&amp;rpt=simage&amp;lr=240&amp;nojs=1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4;&#1083;&#1100;&#1075;&#1072;\&#1056;&#1072;&#1073;&#1086;&#1095;&#1080;&#1081;%20&#1089;&#1090;&#1086;&#1083;\&#1040;&#1083;&#1077;&#1082;&#1089;&#1072;&#1085;&#1076;&#1088;-&#1061;&#1086;&#1095;&#1080;&#1085;&#1089;&#1082;&#1080;&#1081;-&#1053;&#1077;-&#1087;&#1088;&#1086;&#1073;&#1091;&#1078;&#1076;&#1072;&#1081;&#1044;&#1044;&#1072;&#1074;&#1099;&#1076;&#1086;&#1074;&#1069;&#1089;&#1082;&#1072;&#1076;&#1088;&#1086;&#1085;-&#1075;&#1091;&#1089;&#1072;&#1088;-&#1083;&#1077;&#1090;&#1091;&#1095;&#1080;&#1093;(muzanator.com).mp3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s54.radikal.ru/i146/1010/d1/8ec18ac021c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napoleon-series.org/images/military/organization/France/Cavalry/Hussars/TimReese/7thhussars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kulichki.com/gusary/istoriya/uniform/russia/dolman5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hyperlink" Target="http://images.yandex.ru/yandsearch?p=1&amp;text=%D0%B4%D0%BE%D0%BB%D0%BE%D0%BC%D0%B0%D0%BD&amp;img_url=s002.radikal.ru%2Fi199%2F1002%2F52%2F76ee41fccb19.jpg&amp;pos=51&amp;rpt=simage&amp;nl=4&amp;nojs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img-fotki.yandex.ru/get/4611/67709455.b0/0_73480_148434da_X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60.radikal.ru/i169/1007/e5/4341714f8ad7.jpg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images.yandex.ru/yandsearch?text=%D1%87%D0%B8%D0%BA%D1%87%D0%B8%D1%80%D1%8B&amp;noreask=1&amp;img_url=www.schuster.ru%2Fimages%2Fcatalog%2Fnapoleon%2Funiform%2FN-002-U%2F001.jpg&amp;pos=1&amp;rpt=simage&amp;lr=240&amp;nojs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pload.wikimedia.org/wikipedia/commons/thumb/f/fa/Kiprensky_Davydov.jpg/430px-Kiprensky_Davydov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7200" dirty="0" smtClean="0"/>
              <a:t>Язык культуры разнообразен</a:t>
            </a:r>
            <a:endParaRPr lang="ru-RU" sz="7200" dirty="0"/>
          </a:p>
        </p:txBody>
      </p:sp>
      <p:pic>
        <p:nvPicPr>
          <p:cNvPr id="35842" name="Picture 2" descr="http://dic.academic.ru/pictures/wiki/files/75/Kiprensky_self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500042"/>
            <a:ext cx="2357454" cy="2725380"/>
          </a:xfrm>
          <a:prstGeom prst="rect">
            <a:avLst/>
          </a:prstGeom>
          <a:noFill/>
        </p:spPr>
      </p:pic>
      <p:pic>
        <p:nvPicPr>
          <p:cNvPr id="35856" name="Picture 16" descr="http://im3-tub-ru.yandex.net/i?id=10257390-5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785794"/>
            <a:ext cx="2500330" cy="2329500"/>
          </a:xfrm>
          <a:prstGeom prst="rect">
            <a:avLst/>
          </a:prstGeom>
          <a:noFill/>
        </p:spPr>
      </p:pic>
      <p:pic>
        <p:nvPicPr>
          <p:cNvPr id="35858" name="Picture 18" descr="http://im8-tub-ru.yandex.net/i?id=77858141-0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571480"/>
            <a:ext cx="1928826" cy="251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Дополни  предложения: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Денис Давыдов одет в (…) ментик, украшенный (…) шнурами и (…)пуговицами. Подол, ворот и рукава обшиты (…) опушкой. (…) (…) чикчиры контрастируют с (…) (…) ботиками.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52241" t="40341" b="25295"/>
          <a:stretch>
            <a:fillRect/>
          </a:stretch>
        </p:blipFill>
        <p:spPr bwMode="auto">
          <a:xfrm>
            <a:off x="571472" y="428604"/>
            <a:ext cx="4265724" cy="45187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52241" t="40341" b="25295"/>
          <a:stretch>
            <a:fillRect/>
          </a:stretch>
        </p:blipFill>
        <p:spPr bwMode="auto">
          <a:xfrm>
            <a:off x="571472" y="428604"/>
            <a:ext cx="4265724" cy="45187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143504" y="571480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стоит, свободно облокотившись  на выступ каменной ограды ,левой рукой придерживает саблю 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4628" t="38847" r="39400" b="23801"/>
          <a:stretch>
            <a:fillRect/>
          </a:stretch>
        </p:blipFill>
        <p:spPr bwMode="auto">
          <a:xfrm>
            <a:off x="571472" y="1000108"/>
            <a:ext cx="4214842" cy="47895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4628" t="38847" r="39400" b="23801"/>
          <a:stretch>
            <a:fillRect/>
          </a:stretch>
        </p:blipFill>
        <p:spPr bwMode="auto">
          <a:xfrm>
            <a:off x="571472" y="1000108"/>
            <a:ext cx="4214842" cy="47895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214942" y="1071546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Правая рука опирается в бедро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571480"/>
            <a:ext cx="3984097" cy="5572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71480"/>
            <a:ext cx="3984097" cy="5572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786314" y="500042"/>
            <a:ext cx="40005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Поза героя выражает уверенность в себе, он ведет себя свободно, раскованно, непринужденно, как будто позировать художнику для него - привычное дело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43883" t="4482" r="28952" b="71612"/>
          <a:stretch>
            <a:fillRect/>
          </a:stretch>
        </p:blipFill>
        <p:spPr bwMode="auto">
          <a:xfrm>
            <a:off x="642910" y="500042"/>
            <a:ext cx="3134342" cy="3857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43883" t="4482" r="28952" b="71612"/>
          <a:stretch>
            <a:fillRect/>
          </a:stretch>
        </p:blipFill>
        <p:spPr bwMode="auto">
          <a:xfrm>
            <a:off x="642910" y="500042"/>
            <a:ext cx="3134342" cy="3857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286248" y="785794"/>
            <a:ext cx="4357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Взгляд устремлен  вдаль .Давыдов как бы погрузился в воспоминания  о былых боях и победах.</a:t>
            </a:r>
          </a:p>
          <a:p>
            <a:r>
              <a:rPr lang="ru-RU" sz="2000" dirty="0" smtClean="0"/>
              <a:t>Возможно. он вспоминает своих однополчан, с которыми ходил в разведку ,боевого коня, который нес его под свист пуль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3500438"/>
            <a:ext cx="4071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Карие глаза выразительные, горящие, одухотворенные, задумчивые, широко раскрыты.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58510" t="49305"/>
          <a:stretch>
            <a:fillRect/>
          </a:stretch>
        </p:blipFill>
        <p:spPr bwMode="auto">
          <a:xfrm>
            <a:off x="785786" y="714356"/>
            <a:ext cx="3071834" cy="5249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im0-tub-ru.yandex.net/i?id=585816845-0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572008"/>
            <a:ext cx="1162050" cy="1428750"/>
          </a:xfrm>
          <a:prstGeom prst="rect">
            <a:avLst/>
          </a:prstGeom>
          <a:noFill/>
        </p:spPr>
      </p:pic>
      <p:pic>
        <p:nvPicPr>
          <p:cNvPr id="38916" name="Picture 4" descr="http://im6-tub-ru.yandex.net/i?id=5918592-4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571744"/>
            <a:ext cx="1028700" cy="1428750"/>
          </a:xfrm>
          <a:prstGeom prst="rect">
            <a:avLst/>
          </a:prstGeom>
          <a:noFill/>
        </p:spPr>
      </p:pic>
      <p:pic>
        <p:nvPicPr>
          <p:cNvPr id="38918" name="Picture 6" descr="http://im8-tub-ru.yandex.net/i?id=279647040-3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785794"/>
            <a:ext cx="981075" cy="1428750"/>
          </a:xfrm>
          <a:prstGeom prst="rect">
            <a:avLst/>
          </a:prstGeom>
          <a:noFill/>
        </p:spPr>
      </p:pic>
      <p:pic>
        <p:nvPicPr>
          <p:cNvPr id="38920" name="Picture 8" descr="http://im0-tub-ru.yandex.net/i?id=320644815-01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5984" y="4572008"/>
            <a:ext cx="1095375" cy="1428750"/>
          </a:xfrm>
          <a:prstGeom prst="rect">
            <a:avLst/>
          </a:prstGeom>
          <a:noFill/>
        </p:spPr>
      </p:pic>
      <p:pic>
        <p:nvPicPr>
          <p:cNvPr id="38922" name="Picture 10" descr="http://im7-tub-ru.yandex.net/i?id=495558356-6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14546" y="2643182"/>
            <a:ext cx="1238250" cy="1428750"/>
          </a:xfrm>
          <a:prstGeom prst="rect">
            <a:avLst/>
          </a:prstGeom>
          <a:noFill/>
        </p:spPr>
      </p:pic>
      <p:pic>
        <p:nvPicPr>
          <p:cNvPr id="38924" name="Picture 12" descr="http://im6-tub-ru.yandex.net/i?id=77329186-32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5984" y="785794"/>
            <a:ext cx="1095375" cy="1428750"/>
          </a:xfrm>
          <a:prstGeom prst="rect">
            <a:avLst/>
          </a:prstGeom>
          <a:noFill/>
        </p:spPr>
      </p:pic>
      <p:pic>
        <p:nvPicPr>
          <p:cNvPr id="38926" name="Picture 14" descr="http://im5-tub-ru.yandex.net/i?id=345397429-32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929058" y="785794"/>
            <a:ext cx="1171575" cy="1428750"/>
          </a:xfrm>
          <a:prstGeom prst="rect">
            <a:avLst/>
          </a:prstGeom>
          <a:noFill/>
        </p:spPr>
      </p:pic>
      <p:pic>
        <p:nvPicPr>
          <p:cNvPr id="38928" name="Picture 16" descr="http://im2-tub-ru.yandex.net/i?id=488351282-44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857620" y="2643182"/>
            <a:ext cx="1133475" cy="1428750"/>
          </a:xfrm>
          <a:prstGeom prst="rect">
            <a:avLst/>
          </a:prstGeom>
          <a:noFill/>
        </p:spPr>
      </p:pic>
      <p:pic>
        <p:nvPicPr>
          <p:cNvPr id="38930" name="Picture 18" descr="http://im4-tub-ru.yandex.net/i?id=68983873-25-72&amp;n=21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857620" y="4572008"/>
            <a:ext cx="1104900" cy="1428750"/>
          </a:xfrm>
          <a:prstGeom prst="rect">
            <a:avLst/>
          </a:prstGeom>
          <a:noFill/>
        </p:spPr>
      </p:pic>
      <p:pic>
        <p:nvPicPr>
          <p:cNvPr id="38932" name="Picture 20" descr="http://im2-tub-ru.yandex.net/i?id=268245219-67-72&amp;n=21">
            <a:hlinkClick r:id="rId20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5500694" y="785794"/>
            <a:ext cx="1095375" cy="1428750"/>
          </a:xfrm>
          <a:prstGeom prst="rect">
            <a:avLst/>
          </a:prstGeom>
          <a:noFill/>
        </p:spPr>
      </p:pic>
      <p:pic>
        <p:nvPicPr>
          <p:cNvPr id="38934" name="Picture 22" descr="http://im6-tub-ru.yandex.net/i?id=200880647-57-72&amp;n=21">
            <a:hlinkClick r:id="rId22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500694" y="2571744"/>
            <a:ext cx="1162050" cy="1428750"/>
          </a:xfrm>
          <a:prstGeom prst="rect">
            <a:avLst/>
          </a:prstGeom>
          <a:noFill/>
        </p:spPr>
      </p:pic>
      <p:pic>
        <p:nvPicPr>
          <p:cNvPr id="38936" name="Picture 24" descr="http://im3-tub-ru.yandex.net/i?id=185012034-35-72&amp;n=21">
            <a:hlinkClick r:id="rId24"/>
          </p:cNvPr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5500694" y="4572008"/>
            <a:ext cx="1247775" cy="1428750"/>
          </a:xfrm>
          <a:prstGeom prst="rect">
            <a:avLst/>
          </a:prstGeom>
          <a:noFill/>
        </p:spPr>
      </p:pic>
      <p:pic>
        <p:nvPicPr>
          <p:cNvPr id="38938" name="Picture 26" descr="http://im7-tub-ru.yandex.net/i?id=408432620-16-72&amp;n=21">
            <a:hlinkClick r:id="rId26"/>
          </p:cNvPr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6786578" y="785794"/>
            <a:ext cx="1895475" cy="1428750"/>
          </a:xfrm>
          <a:prstGeom prst="rect">
            <a:avLst/>
          </a:prstGeom>
          <a:noFill/>
        </p:spPr>
      </p:pic>
      <p:pic>
        <p:nvPicPr>
          <p:cNvPr id="38940" name="Picture 28" descr="http://im0-tub-ru.yandex.net/i?id=476085958-64-72&amp;n=21">
            <a:hlinkClick r:id="rId28"/>
          </p:cNvPr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7143768" y="2571744"/>
            <a:ext cx="1162050" cy="1428750"/>
          </a:xfrm>
          <a:prstGeom prst="rect">
            <a:avLst/>
          </a:prstGeom>
          <a:noFill/>
        </p:spPr>
      </p:pic>
      <p:pic>
        <p:nvPicPr>
          <p:cNvPr id="38942" name="Picture 30" descr="http://im2-tub-ru.yandex.net/i?id=487421369-11-72&amp;n=21">
            <a:hlinkClick r:id="rId30"/>
          </p:cNvPr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7072330" y="4572008"/>
            <a:ext cx="12573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58510" t="49305"/>
          <a:stretch>
            <a:fillRect/>
          </a:stretch>
        </p:blipFill>
        <p:spPr bwMode="auto">
          <a:xfrm>
            <a:off x="785786" y="714356"/>
            <a:ext cx="3071834" cy="5249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214810" y="857232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Наличие подчеркивает бравый вид солдата, его боевую выправку.</a:t>
            </a:r>
          </a:p>
          <a:p>
            <a:r>
              <a:rPr lang="ru-RU" sz="2400" dirty="0" smtClean="0"/>
              <a:t>Сабля-первый и единственный помощник воина легкой кавалерии в бою.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59764" r="64476"/>
          <a:stretch>
            <a:fillRect/>
          </a:stretch>
        </p:blipFill>
        <p:spPr bwMode="auto">
          <a:xfrm>
            <a:off x="571472" y="821176"/>
            <a:ext cx="3286148" cy="52056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59764" r="64476"/>
          <a:stretch>
            <a:fillRect/>
          </a:stretch>
        </p:blipFill>
        <p:spPr bwMode="auto">
          <a:xfrm>
            <a:off x="571472" y="821176"/>
            <a:ext cx="3286148" cy="52056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071934" y="928670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Кивер лежит рядом, в нем сейчас нет необходимости, но  гусар  его не оставляет, как бы говоря о том, что он- солдат, всегда готовый ринуться в бой            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r="51938" b="29777"/>
          <a:stretch>
            <a:fillRect/>
          </a:stretch>
        </p:blipFill>
        <p:spPr bwMode="auto">
          <a:xfrm>
            <a:off x="500034" y="571480"/>
            <a:ext cx="2928958" cy="5985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r="51938" b="29777"/>
          <a:stretch>
            <a:fillRect/>
          </a:stretch>
        </p:blipFill>
        <p:spPr bwMode="auto">
          <a:xfrm>
            <a:off x="500034" y="571480"/>
            <a:ext cx="2928958" cy="5985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57620" y="714356"/>
            <a:ext cx="4572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Кипренский изобразил Давыдова на фоне пейзажа, подчеркнув тем самым ,что человек- часть природы.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128588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Подготовка к сочинению-описанию по портрету </a:t>
            </a:r>
          </a:p>
          <a:p>
            <a:pPr algn="ctr">
              <a:buNone/>
            </a:pPr>
            <a:r>
              <a:rPr lang="ru-RU" dirty="0" smtClean="0"/>
              <a:t>О.Кипренский   «Портрет Д. Давыдова» 1809 г.</a:t>
            </a:r>
            <a:endParaRPr lang="ru-RU" dirty="0"/>
          </a:p>
        </p:txBody>
      </p:sp>
      <p:pic>
        <p:nvPicPr>
          <p:cNvPr id="39938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571612"/>
            <a:ext cx="3418665" cy="4781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71438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Давыдов Денис Васильевич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62" name="Picture 2" descr="http://im5-tub-ru.yandex.net/i?id=5523903-6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41296"/>
          <a:stretch>
            <a:fillRect/>
          </a:stretch>
        </p:blipFill>
        <p:spPr bwMode="auto">
          <a:xfrm>
            <a:off x="6000760" y="2857496"/>
            <a:ext cx="264034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57158" y="1214422"/>
            <a:ext cx="57150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Герой Отечественной войны 1812 года, организатор первых партизанских отрядов.</a:t>
            </a:r>
          </a:p>
          <a:p>
            <a:r>
              <a:rPr lang="ru-RU" dirty="0" smtClean="0"/>
              <a:t>Участвовал в войнах со Швецией, Турцией, Францией. Позднее Давыдов написал: "Имя мое во всех войнах торчит, как казацкая пика". Более всего Давыдов прославился в Отечественной войне 1812. Он предложил М.И. Кутузову применить партизанские действия против французских транспортов и солдат. Успешно действуя со своим отрядом, он вооружал отбитым у врага оружием крестьян, способствуя развитию народной войны. </a:t>
            </a:r>
          </a:p>
          <a:p>
            <a:r>
              <a:rPr lang="ru-RU" dirty="0" smtClean="0"/>
              <a:t>Другой страстью молодого кавалерийского офицера стала поэзия, в которой нашел отражение его буйно-удалой пыл. Репутация "гуляки" и "сорвиголовы", однако, была больше внешней: в душе Давыдов оставался прежде всего военным человеком, честным офицером, он был хорошим семьянином, любил природу и умел воспевать ее.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" name="Александр-Хочинский-Не-пробуждайДДавыдовЭскадрон-гусар-летучих(muzanator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1439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7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s54.radikal.ru/i146/1010/d1/8ec18ac021c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71480"/>
            <a:ext cx="7434655" cy="44291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5500702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Кадр из фильма «Эскадрон гусар летучих»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</a:rPr>
              <a:t>Кто такой гусар?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1285860"/>
            <a:ext cx="4429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Гусар</a:t>
            </a:r>
            <a:r>
              <a:rPr lang="ru-RU" dirty="0" smtClean="0"/>
              <a:t> – военнослужащий легкой </a:t>
            </a:r>
            <a:r>
              <a:rPr lang="ru-RU" b="1" dirty="0" smtClean="0"/>
              <a:t>кавалерии</a:t>
            </a:r>
            <a:r>
              <a:rPr lang="ru-RU" dirty="0" smtClean="0"/>
              <a:t> Армии России. Легко вооруженная кавалерия была предназначена для исполнение задач разведки, военной охраны войск, прикрытие флангов боя. Быть гусаром было очень престижно, так как в сравнение с «обычным» военным, он получал жалование вдвое выше чем служащий солдат. </a:t>
            </a:r>
          </a:p>
          <a:p>
            <a:r>
              <a:rPr lang="ru-RU" b="1" dirty="0" smtClean="0"/>
              <a:t>Звание «гусар»</a:t>
            </a:r>
            <a:r>
              <a:rPr lang="ru-RU" dirty="0" smtClean="0"/>
              <a:t> считалось очень почетным и значительно повышало социальный статус военнослужащих. Красочные военные мундиры гусар были невероятно красивые. Гусар традиционно носил длинные усы и длинные волосы. </a:t>
            </a:r>
          </a:p>
          <a:p>
            <a:r>
              <a:rPr lang="ru-RU" dirty="0" smtClean="0"/>
              <a:t>Гусары имели лихую репутацию непокорных авантюристов  армии. </a:t>
            </a:r>
          </a:p>
          <a:p>
            <a:endParaRPr lang="ru-RU" dirty="0"/>
          </a:p>
        </p:txBody>
      </p:sp>
      <p:pic>
        <p:nvPicPr>
          <p:cNvPr id="43010" name="Picture 2" descr="http://www.napoleon-series.org/images/military/organization/France/Cavalry/Hussars/TimReese/7thhussars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3661178" cy="488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Униформа  гусара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500174"/>
            <a:ext cx="32861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Доломан</a:t>
            </a:r>
            <a:r>
              <a:rPr lang="ru-RU" dirty="0" smtClean="0"/>
              <a:t> - </a:t>
            </a:r>
            <a:r>
              <a:rPr lang="ru-RU" dirty="0"/>
              <a:t>к</a:t>
            </a:r>
            <a:r>
              <a:rPr lang="ru-RU" dirty="0" smtClean="0"/>
              <a:t>ороткая до пояса однобортная куртка со стоячим невысоким воротником. Грудь расшита пятнадцатью рядами шнуровых петель </a:t>
            </a:r>
            <a:endParaRPr lang="ru-RU" dirty="0"/>
          </a:p>
        </p:txBody>
      </p:sp>
      <p:pic>
        <p:nvPicPr>
          <p:cNvPr id="44034" name="Picture 2" descr="http://www.kulichki.com/gusary/istoriya/uniform/russia/dolman5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000372"/>
            <a:ext cx="2381250" cy="33528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1571612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Ментик - короткая </a:t>
            </a:r>
            <a:r>
              <a:rPr lang="ru-RU" dirty="0"/>
              <a:t>куртка, опушённая мехом, часть гусарского обмундирования, носимая поверх доломана.</a:t>
            </a:r>
          </a:p>
        </p:txBody>
      </p:sp>
      <p:pic>
        <p:nvPicPr>
          <p:cNvPr id="44038" name="Picture 6" descr="http://im5-tub-ru.yandex.net/i?id=392770148-6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571876"/>
            <a:ext cx="3643338" cy="267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Ки́вер</a:t>
            </a:r>
            <a:r>
              <a:rPr lang="ru-RU" sz="2000" dirty="0"/>
              <a:t> — военный головной убор цилиндрической формы, с плоским верхом, с козырьком</a:t>
            </a:r>
          </a:p>
        </p:txBody>
      </p:sp>
      <p:pic>
        <p:nvPicPr>
          <p:cNvPr id="45058" name="Picture 2" descr="http://img-fotki.yandex.ru/get/4611/67709455.b0/0_73480_148434da_X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3116"/>
            <a:ext cx="3095625" cy="381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57752" y="57148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Чикчиры -форменные </a:t>
            </a:r>
            <a:r>
              <a:rPr lang="ru-RU" dirty="0"/>
              <a:t>узкие кавалерийские брюки на кожаной подкладке</a:t>
            </a:r>
          </a:p>
        </p:txBody>
      </p:sp>
      <p:pic>
        <p:nvPicPr>
          <p:cNvPr id="45060" name="Picture 4" descr="http://im2-tub-ru.yandex.net/i?id=345433347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285860"/>
            <a:ext cx="1928826" cy="2560388"/>
          </a:xfrm>
          <a:prstGeom prst="rect">
            <a:avLst/>
          </a:prstGeom>
          <a:noFill/>
        </p:spPr>
      </p:pic>
      <p:pic>
        <p:nvPicPr>
          <p:cNvPr id="45064" name="Picture 8" descr="http://s60.radikal.ru/i169/1007/e5/4341714f8ad7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3714752"/>
            <a:ext cx="2643206" cy="280997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71934" y="271462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Ботики- гусарские сапоги со шпорами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f/fa/Kiprensky_Davydov.jpg/430px-Kiprensky_Davydo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857232"/>
            <a:ext cx="3418665" cy="4781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72066" y="71435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ментик</a:t>
            </a:r>
            <a:endParaRPr lang="ru-RU" sz="3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571736" y="1214422"/>
            <a:ext cx="2500330" cy="12144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72264" y="1643050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чикчиры</a:t>
            </a: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643174" y="2143116"/>
            <a:ext cx="3857652" cy="207170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57950" y="400050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кивер</a:t>
            </a:r>
            <a:endParaRPr lang="ru-RU" sz="32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357290" y="4357694"/>
            <a:ext cx="4857784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29322" y="5072075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ботики</a:t>
            </a:r>
            <a:endParaRPr lang="ru-RU" sz="32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>
            <a:off x="2357422" y="5357826"/>
            <a:ext cx="350046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481</Words>
  <Application>Microsoft Office PowerPoint</Application>
  <PresentationFormat>Экран (4:3)</PresentationFormat>
  <Paragraphs>34</Paragraphs>
  <Slides>24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Кто такой гусар?</vt:lpstr>
      <vt:lpstr>Униформа  гусара</vt:lpstr>
      <vt:lpstr>Слайд 8</vt:lpstr>
      <vt:lpstr>Слайд 9</vt:lpstr>
      <vt:lpstr>Дополни  предложения:  Денис Давыдов одет в (…) ментик, украшенный (…) шнурами и (…)пуговицами. Подол, ворот и рукава обшиты (…) опушкой. (…) (…) чикчиры контрастируют с (…) (…) ботиками.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17</cp:revision>
  <dcterms:created xsi:type="dcterms:W3CDTF">2012-11-05T14:52:56Z</dcterms:created>
  <dcterms:modified xsi:type="dcterms:W3CDTF">2012-11-05T17:30:53Z</dcterms:modified>
</cp:coreProperties>
</file>