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AA52-08E9-4243-88A1-16F360D74EAC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8670-7E73-4580-9965-26E6B352D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566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AA52-08E9-4243-88A1-16F360D74EAC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8670-7E73-4580-9965-26E6B352D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018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AA52-08E9-4243-88A1-16F360D74EAC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8670-7E73-4580-9965-26E6B352D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145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AA52-08E9-4243-88A1-16F360D74EAC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8670-7E73-4580-9965-26E6B352D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15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AA52-08E9-4243-88A1-16F360D74EAC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8670-7E73-4580-9965-26E6B352D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55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AA52-08E9-4243-88A1-16F360D74EAC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8670-7E73-4580-9965-26E6B352D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4305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AA52-08E9-4243-88A1-16F360D74EAC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8670-7E73-4580-9965-26E6B352D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2606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AA52-08E9-4243-88A1-16F360D74EAC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8670-7E73-4580-9965-26E6B352D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637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AA52-08E9-4243-88A1-16F360D74EAC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8670-7E73-4580-9965-26E6B352D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3813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AA52-08E9-4243-88A1-16F360D74EAC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8670-7E73-4580-9965-26E6B352D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8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AA52-08E9-4243-88A1-16F360D74EAC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28670-7E73-4580-9965-26E6B352D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98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DAA52-08E9-4243-88A1-16F360D74EAC}" type="datetimeFigureOut">
              <a:rPr lang="ru-RU" smtClean="0"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28670-7E73-4580-9965-26E6B352D0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97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80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61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167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724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646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02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562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52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76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306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7381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085" y="115094"/>
            <a:ext cx="8529403" cy="6397052"/>
          </a:xfrm>
        </p:spPr>
      </p:pic>
    </p:spTree>
    <p:extLst>
      <p:ext uri="{BB962C8B-B14F-4D97-AF65-F5344CB8AC3E}">
        <p14:creationId xmlns:p14="http://schemas.microsoft.com/office/powerpoint/2010/main" val="4179665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561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183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652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7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702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02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60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9912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Широкоэкранный</PresentationFormat>
  <Paragraphs>0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Земфира Ильясова</dc:creator>
  <cp:lastModifiedBy>Земфира Ильясова</cp:lastModifiedBy>
  <cp:revision>1</cp:revision>
  <dcterms:created xsi:type="dcterms:W3CDTF">2015-08-31T08:59:55Z</dcterms:created>
  <dcterms:modified xsi:type="dcterms:W3CDTF">2015-08-31T09:07:09Z</dcterms:modified>
</cp:coreProperties>
</file>