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88" r:id="rId4"/>
    <p:sldId id="292" r:id="rId5"/>
    <p:sldId id="268" r:id="rId6"/>
    <p:sldId id="270" r:id="rId7"/>
    <p:sldId id="286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>
      <p:cViewPr varScale="1">
        <p:scale>
          <a:sx n="59" d="100"/>
          <a:sy n="59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352927" cy="367240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4400" b="1" dirty="0">
                <a:solidFill>
                  <a:srgbClr val="CC0000"/>
                </a:solidFill>
              </a:rPr>
              <a:t/>
            </a:r>
            <a:br>
              <a:rPr lang="ru-RU" sz="4400" b="1" dirty="0">
                <a:solidFill>
                  <a:srgbClr val="CC0000"/>
                </a:solidFill>
              </a:rPr>
            </a:b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Древние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образы в народном искусстве, символика цвета</a:t>
            </a:r>
            <a:br>
              <a:rPr lang="ru-RU" sz="3600" b="1" dirty="0">
                <a:solidFill>
                  <a:srgbClr val="C00000"/>
                </a:solidFill>
                <a:effectLst/>
              </a:rPr>
            </a:br>
            <a:r>
              <a:rPr lang="ru-RU" sz="3600" b="1" dirty="0">
                <a:solidFill>
                  <a:srgbClr val="C00000"/>
                </a:solidFill>
                <a:effectLst/>
              </a:rPr>
              <a:t> и формы </a:t>
            </a:r>
            <a:r>
              <a:rPr lang="ru-RU" sz="4400" b="1" dirty="0" smtClean="0">
                <a:solidFill>
                  <a:srgbClr val="CC0000"/>
                </a:solidFill>
              </a:rPr>
              <a:t/>
            </a:r>
            <a:br>
              <a:rPr lang="ru-RU" sz="4400" b="1" dirty="0" smtClean="0">
                <a:solidFill>
                  <a:srgbClr val="CC0000"/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5класс I четверть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программе под ред.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Неменского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Б.М. 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411294" cy="2016224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ea typeface="+mj-ea"/>
              <a:cs typeface="+mj-cs"/>
            </a:endParaRPr>
          </a:p>
          <a:p>
            <a:pPr algn="just">
              <a:spcBef>
                <a:spcPts val="0"/>
              </a:spcBef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Цель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урока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Познание истоков и образности языка декоративно-прикладного искусства. 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ea typeface="+mj-ea"/>
              <a:cs typeface="+mj-cs"/>
            </a:endParaRPr>
          </a:p>
          <a:p>
            <a:pPr lvl="0" algn="l"/>
            <a:r>
              <a:rPr lang="ru-RU" sz="17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Составитель</a:t>
            </a:r>
            <a:r>
              <a:rPr lang="ru-RU" sz="17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: Пономарева О. В. (КГОКУ СКОШ 7 </a:t>
            </a:r>
            <a:r>
              <a:rPr lang="ru-RU" sz="17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в.,  Николаевск-на-Амуре)</a:t>
            </a:r>
            <a:endParaRPr lang="ru-RU" sz="17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</a:endParaRPr>
          </a:p>
          <a:p>
            <a:pPr lvl="0"/>
            <a: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/>
            </a:r>
            <a:br>
              <a:rPr lang="ru-RU" sz="1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endParaRPr lang="ru-RU" sz="18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4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8002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effectLst/>
                <a:latin typeface="Times New Roman"/>
                <a:cs typeface="Times New Roman"/>
              </a:rPr>
              <a:t>М</a:t>
            </a: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езенская  (</a:t>
            </a:r>
            <a:r>
              <a:rPr lang="ru-RU" sz="4000" b="1" dirty="0" err="1" smtClean="0">
                <a:effectLst/>
                <a:latin typeface="Times New Roman"/>
                <a:ea typeface="Calibri"/>
                <a:cs typeface="Times New Roman"/>
              </a:rPr>
              <a:t>палащельская</a:t>
            </a: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) роспись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40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31" y="395895"/>
            <a:ext cx="8229600" cy="18448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/>
              <a:t>Мезенская  (</a:t>
            </a:r>
            <a:r>
              <a:rPr lang="ru-RU" sz="2800" dirty="0" err="1"/>
              <a:t>палащельская</a:t>
            </a:r>
            <a:r>
              <a:rPr lang="ru-RU" sz="2800" dirty="0"/>
              <a:t>) роспись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элементы </a:t>
            </a:r>
            <a:r>
              <a:rPr lang="ru-RU" sz="2800" dirty="0" smtClean="0"/>
              <a:t>мезенской росписи:</a:t>
            </a:r>
            <a:endParaRPr lang="ru-RU" sz="2800" dirty="0"/>
          </a:p>
        </p:txBody>
      </p:sp>
      <p:pic>
        <p:nvPicPr>
          <p:cNvPr id="3" name="Рисунок 2" descr="C:\Users\пользователь\Desktop\full138787293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63" b="51931"/>
          <a:stretch/>
        </p:blipFill>
        <p:spPr bwMode="auto">
          <a:xfrm>
            <a:off x="760124" y="2780928"/>
            <a:ext cx="1660955" cy="3344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768920"/>
            <a:ext cx="1584176" cy="31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89" r="2283" b="-710"/>
          <a:stretch/>
        </p:blipFill>
        <p:spPr bwMode="auto">
          <a:xfrm>
            <a:off x="3671616" y="3818274"/>
            <a:ext cx="1724631" cy="15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61"/>
          <a:stretch/>
        </p:blipFill>
        <p:spPr bwMode="auto">
          <a:xfrm>
            <a:off x="3617959" y="3143752"/>
            <a:ext cx="1768475" cy="5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дополнительные </a:t>
            </a:r>
            <a:r>
              <a:rPr lang="ru-RU" sz="32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знаки: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09625"/>
            <a:ext cx="75660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52736"/>
          </a:xfrm>
        </p:spPr>
        <p:txBody>
          <a:bodyPr/>
          <a:lstStyle/>
          <a:p>
            <a:r>
              <a:rPr lang="ru-RU" sz="3200" dirty="0" smtClean="0"/>
              <a:t>композиция 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1052736"/>
            <a:ext cx="877252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4" b="6087"/>
          <a:stretch/>
        </p:blipFill>
        <p:spPr bwMode="auto">
          <a:xfrm>
            <a:off x="251520" y="116633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600" dirty="0">
                <a:solidFill>
                  <a:srgbClr val="2F5897"/>
                </a:solidFill>
              </a:rPr>
              <a:t>Изделия</a:t>
            </a:r>
            <a:r>
              <a:rPr lang="ru-RU" sz="3600" dirty="0" smtClean="0"/>
              <a:t> </a:t>
            </a:r>
            <a:r>
              <a:rPr lang="ru-RU" sz="3600" dirty="0"/>
              <a:t>м</a:t>
            </a:r>
            <a:r>
              <a:rPr lang="ru-RU" sz="3600" dirty="0" smtClean="0"/>
              <a:t>езенских мастеров 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65617"/>
            <a:ext cx="40324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3762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448272" cy="34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989384"/>
            <a:ext cx="3356248" cy="34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747</TotalTime>
  <Words>39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                              Древние образы в народном искусстве, символика цвета  и формы  5класс I четверть  По программе под ред. Неменского Б.М.   </vt:lpstr>
      <vt:lpstr>          Мезенская  (палащельская) роспись </vt:lpstr>
      <vt:lpstr> Мезенская  (палащельская) роспись элементы мезенской росписи:</vt:lpstr>
      <vt:lpstr>дополнительные знаки:</vt:lpstr>
      <vt:lpstr>композиция </vt:lpstr>
      <vt:lpstr>Презентация PowerPoint</vt:lpstr>
      <vt:lpstr>Изделия мезенских мастеров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корни народного искусства</dc:title>
  <dc:creator>пользователь</dc:creator>
  <cp:lastModifiedBy>пользователь</cp:lastModifiedBy>
  <cp:revision>50</cp:revision>
  <dcterms:created xsi:type="dcterms:W3CDTF">2014-10-30T10:20:22Z</dcterms:created>
  <dcterms:modified xsi:type="dcterms:W3CDTF">2015-08-28T08:14:59Z</dcterms:modified>
</cp:coreProperties>
</file>