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dat.ru/" TargetMode="External"/><Relationship Id="rId2" Type="http://schemas.openxmlformats.org/officeDocument/2006/relationships/hyperlink" Target="http://www.obd-memorial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amsv.narod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1714512"/>
          </a:xfrm>
        </p:spPr>
        <p:txBody>
          <a:bodyPr/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Фронтовое письмо красноармейца </a:t>
            </a:r>
            <a:br>
              <a:rPr lang="ru-RU" dirty="0" smtClean="0"/>
            </a:br>
            <a:r>
              <a:rPr lang="ru-RU" dirty="0" smtClean="0"/>
              <a:t>Трошкина Виктора Григорьевича.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4214818"/>
            <a:ext cx="171451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286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1071546"/>
            <a:ext cx="7429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исследовать фронтовую почтовую карточку воина- еланца Трошкина Виктора Григорьевича, пропавшего без вести на фронте. 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85720" y="2285992"/>
            <a:ext cx="8072494" cy="71438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Задачи: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7158" y="3000372"/>
            <a:ext cx="85011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проанализировать особенности внешней формы почтовой карточки как исторического источника;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собрать биографические сведения о красноармейце Трошкине В.Г.;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3) выяснить по адресу полевой почтовой станции информацию о воинской части, где служил Трошкин В.Г.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Лицевая сторона карточки</a:t>
            </a:r>
            <a:endParaRPr lang="ru-RU" dirty="0"/>
          </a:p>
        </p:txBody>
      </p:sp>
      <p:pic>
        <p:nvPicPr>
          <p:cNvPr id="4097" name="Picture 1" descr="C:\Documents and Settings\Виталик\Рабочий стол\Почтовая карточка\Копия сканирование0002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4796424" cy="36179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0" y="1428736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На лицевой стороне виден чёткий штамп «ПРОСМОТРЕННО Военной Цензурой БГ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/23».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Оборотная сторона карточки</a:t>
            </a:r>
            <a:endParaRPr lang="ru-RU" dirty="0"/>
          </a:p>
        </p:txBody>
      </p:sp>
      <p:pic>
        <p:nvPicPr>
          <p:cNvPr id="3073" name="Picture 1" descr="C:\Documents and Settings\Виталик\Рабочий стол\Почтовая карточка\сканирование000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4714908" cy="3500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3504" y="1428736"/>
            <a:ext cx="3714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Письмо написано просто, откровенно, автор передаёт приветы родным и близким. Письмо короткое, сдержанное. Обращение «Вам» и «Вас» написано с заглавных букв, что говорит о почтенном отношении к родителям и своим близким.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85728"/>
            <a:ext cx="4040188" cy="76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Оборотная сторона карточки</a:t>
            </a:r>
            <a:endParaRPr lang="ru-RU" dirty="0"/>
          </a:p>
        </p:txBody>
      </p:sp>
      <p:pic>
        <p:nvPicPr>
          <p:cNvPr id="9" name="Содержимое 8" descr="Копия сканирование0001.tif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57158" y="1285860"/>
            <a:ext cx="4038600" cy="2783809"/>
          </a:xfrm>
        </p:spPr>
      </p:pic>
      <p:pic>
        <p:nvPicPr>
          <p:cNvPr id="10" name="Содержимое 9" descr="сканирование0003.tif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3438" y="1285860"/>
            <a:ext cx="4038600" cy="226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idx="3"/>
          </p:nvPr>
        </p:nvSpPr>
        <p:spPr>
          <a:xfrm>
            <a:off x="4572000" y="357166"/>
            <a:ext cx="4040188" cy="76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Фрагмент из «Книги Памяти»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4929198"/>
            <a:ext cx="3653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Письмо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отправлено 21.10.1942г.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143372" y="4929198"/>
            <a:ext cx="481536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Книга Памяти Самарской области, том 12, с. 362: «Трошкин Виктор Григорьевич.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Кр-ц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Погиб в мае 1942г.».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Именной список по безвозвратным потерям личного состава Советской Армии по Хворостянскому Райвоенкомату Куйбышевской области за период Отечественной войны.</a:t>
            </a:r>
            <a:endParaRPr lang="ru-RU" dirty="0"/>
          </a:p>
        </p:txBody>
      </p:sp>
      <p:pic>
        <p:nvPicPr>
          <p:cNvPr id="3" name="Рисунок 2" descr="C:\Documents and Settings\Виталик\Рабочий стол\Почтовая карточка\Копия 1.jpe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285860"/>
            <a:ext cx="535785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4929198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Трошкин В.Г. родился в 1923 году, был призван на фронт Дзержинским РВК, г. Куйбышева, 1.10. 1941 года, на тот момент ему было 18 лет, был членом ВЛКСМ. Пропал без вести 10. 2. 42.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Виталик\Рабочий стол\Почтовая карточка\Копия сканирование0002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5307013" cy="361791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52400"/>
            <a:ext cx="82296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Лицевая сторона карточки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1538" y="1714488"/>
            <a:ext cx="82296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86446" y="1571612"/>
            <a:ext cx="3357554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Адрес</a:t>
            </a:r>
            <a:r>
              <a:rPr kumimoji="0" lang="ru-RU" sz="2400" i="0" u="none" strike="noStrike" kern="120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отправителя – 1423 Полевая почта часть 198.</a:t>
            </a:r>
            <a:endParaRPr kumimoji="0" lang="ru-RU" sz="2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3071810"/>
            <a:ext cx="30718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«Справочнике полевых почтовых станций РККА в 1941 - 1945 гг.» ППС 1423 соответствует 366 стрелковой дивизии. 366-я дивизия 17. 03. 1942 г. была преобразована в 19-ю гвардейскую стрелковую дивизию.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СПИСОК ИСПОЛЬЗУЕМЫХ ИСТОЧНИКОВ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2000240"/>
            <a:ext cx="85011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Фонды архива школьного музея.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Фонды архивного отдела администрации Хворостянского района Самарской области.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Фонды архивного отдела Новокуровской волости Хворостянского района Самарской области.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 http://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www.obd-memorial.ru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Книга Памяти: в 19 томах. Т. 12. - Самара: 1994.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http://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www.soldat.ru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http://samsv.narod.ru/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77</TotalTime>
  <Words>342</Words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  Фронтовое письмо красноармейца  Трошкина Виктора Григорьевича.</vt:lpstr>
      <vt:lpstr>Цель:</vt:lpstr>
      <vt:lpstr>Лицевая сторона карточки</vt:lpstr>
      <vt:lpstr>Оборотная сторона карточки</vt:lpstr>
      <vt:lpstr>Слайд 5</vt:lpstr>
      <vt:lpstr>Слайд 6</vt:lpstr>
      <vt:lpstr>Слайд 7</vt:lpstr>
      <vt:lpstr>СПИСОК ИСПОЛЬЗУЕМЫХ ИСТОЧНИКОВ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Почтовая карточка</dc:title>
  <cp:lastModifiedBy>I</cp:lastModifiedBy>
  <cp:revision>22</cp:revision>
  <dcterms:modified xsi:type="dcterms:W3CDTF">2015-08-30T15:34:02Z</dcterms:modified>
</cp:coreProperties>
</file>