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188913"/>
            <a:ext cx="8385175" cy="1431925"/>
          </a:xfrm>
        </p:spPr>
        <p:txBody>
          <a:bodyPr/>
          <a:lstStyle/>
          <a:p>
            <a:pPr eaLnBrk="1" hangingPunct="1"/>
            <a:r>
              <a:rPr lang="ru-RU" smtClean="0"/>
              <a:t>Физкультминутка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700338" y="2781300"/>
            <a:ext cx="5184775" cy="3471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Мы     шагаем,    мы    шагаем.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Руки     выше     поднимаем,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Голову  не  опускаем,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Дышим    ровно,   глубоко                                                          Вдруг  мы  видим :  из  куста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Выпал  птенчик   из   гнезда.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Тихо  птенчика  берем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И  назад  его  кладем.</a:t>
            </a:r>
          </a:p>
        </p:txBody>
      </p:sp>
      <p:pic>
        <p:nvPicPr>
          <p:cNvPr id="16388" name="Picture 4" descr="ag00130_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 rot="-2937557">
            <a:off x="6053932" y="723106"/>
            <a:ext cx="24971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133600"/>
            <a:ext cx="2579687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1835150" y="476250"/>
            <a:ext cx="7646988" cy="3471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Впереди  из-за  куста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Смотрит  хитрая  лиса.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Мы  лисицу  обхитрим,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На  носочках  побежим.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На  полянку  мы  выходим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Много  ягод  мы  находим.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Земляника  так  видна!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Мы  едим  ее  с  куста.</a:t>
            </a:r>
          </a:p>
        </p:txBody>
      </p:sp>
      <p:pic>
        <p:nvPicPr>
          <p:cNvPr id="17411" name="Picture 3" descr="ag00130_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 rot="-2937557">
            <a:off x="6269832" y="650081"/>
            <a:ext cx="24971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ish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46513"/>
            <a:ext cx="481806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ru-RU" dirty="0" smtClean="0"/>
              <a:t>Есть на речках лесорубы</a:t>
            </a:r>
          </a:p>
          <a:p>
            <a:pPr lvl="1">
              <a:buNone/>
            </a:pPr>
            <a:r>
              <a:rPr lang="ru-RU" dirty="0" smtClean="0"/>
              <a:t>В серебристо-бурых шубах.</a:t>
            </a:r>
          </a:p>
          <a:p>
            <a:pPr lvl="1">
              <a:buNone/>
            </a:pPr>
            <a:r>
              <a:rPr lang="ru-RU" dirty="0" smtClean="0"/>
              <a:t>Из деревьев, веток, глины</a:t>
            </a:r>
          </a:p>
          <a:p>
            <a:pPr lvl="1">
              <a:buNone/>
            </a:pPr>
            <a:r>
              <a:rPr lang="ru-RU" dirty="0" smtClean="0"/>
              <a:t>Строят прочные плотины. 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5" descr="боб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714752"/>
            <a:ext cx="42116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его нам просто,</a:t>
            </a:r>
          </a:p>
          <a:p>
            <a:r>
              <a:rPr lang="ru-RU" dirty="0" smtClean="0"/>
              <a:t> Узнать его легко:</a:t>
            </a:r>
          </a:p>
          <a:p>
            <a:r>
              <a:rPr lang="ru-RU" dirty="0" smtClean="0"/>
              <a:t> Высокого он роста</a:t>
            </a:r>
          </a:p>
          <a:p>
            <a:r>
              <a:rPr lang="ru-RU" dirty="0" smtClean="0"/>
              <a:t> И видит далеко.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жираф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носу зверь </a:t>
            </a:r>
          </a:p>
          <a:p>
            <a:r>
              <a:rPr lang="ru-RU" dirty="0" smtClean="0"/>
              <a:t>носит рог</a:t>
            </a:r>
          </a:p>
          <a:p>
            <a:r>
              <a:rPr lang="ru-RU" dirty="0" smtClean="0"/>
              <a:t> И зовётся...</a:t>
            </a:r>
            <a:endParaRPr lang="ru-RU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785786" y="4786322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носорог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623776" cy="29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Косолапый и большой,</a:t>
            </a:r>
          </a:p>
          <a:p>
            <a:pPr>
              <a:buNone/>
            </a:pPr>
            <a:r>
              <a:rPr lang="ru-RU" sz="2400" dirty="0" smtClean="0"/>
              <a:t> Спит в берлоге он зимой.</a:t>
            </a:r>
          </a:p>
          <a:p>
            <a:pPr>
              <a:buNone/>
            </a:pPr>
            <a:r>
              <a:rPr lang="ru-RU" sz="2400" dirty="0" smtClean="0"/>
              <a:t> Любит шишки, любит мёд,</a:t>
            </a:r>
          </a:p>
          <a:p>
            <a:pPr>
              <a:buNone/>
            </a:pPr>
            <a:r>
              <a:rPr lang="ru-RU" sz="2400" dirty="0" smtClean="0"/>
              <a:t> Ну-ка, кто же назовёт?</a:t>
            </a:r>
            <a:endParaRPr lang="ru-RU" sz="2400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785786" y="4786322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медведь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643182"/>
            <a:ext cx="4762505" cy="35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Вот иголки и булавки </a:t>
            </a:r>
          </a:p>
          <a:p>
            <a:pPr>
              <a:buNone/>
            </a:pPr>
            <a:r>
              <a:rPr lang="ru-RU" sz="2400" dirty="0" smtClean="0"/>
              <a:t>Выползают из-под лавки. </a:t>
            </a:r>
          </a:p>
          <a:p>
            <a:pPr>
              <a:buNone/>
            </a:pPr>
            <a:r>
              <a:rPr lang="ru-RU" sz="2400" dirty="0" smtClean="0"/>
              <a:t>На меня они глядят, </a:t>
            </a:r>
          </a:p>
          <a:p>
            <a:pPr>
              <a:buNone/>
            </a:pPr>
            <a:r>
              <a:rPr lang="ru-RU" sz="2400" dirty="0" smtClean="0"/>
              <a:t>Молока они хотят.</a:t>
            </a:r>
            <a:endParaRPr lang="ru-RU" sz="2400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785786" y="4786322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еж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357298"/>
            <a:ext cx="5000628" cy="37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85225" cy="14192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запомни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5363" name="Picture 3" descr="сканирование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857364"/>
            <a:ext cx="246856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сканирование0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4373563"/>
            <a:ext cx="25003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IMG_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05325"/>
            <a:ext cx="2514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IMG_NE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4481513"/>
            <a:ext cx="24384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IMG_NE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178592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167</Words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Физкультминутка</vt:lpstr>
      <vt:lpstr>Слайд 2</vt:lpstr>
      <vt:lpstr>загадки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Физкультминутка</dc:title>
  <dc:creator>Админ</dc:creator>
  <cp:lastModifiedBy>Админ</cp:lastModifiedBy>
  <cp:revision>1</cp:revision>
  <dcterms:created xsi:type="dcterms:W3CDTF">2014-01-22T19:43:54Z</dcterms:created>
  <dcterms:modified xsi:type="dcterms:W3CDTF">2014-01-22T19:48:28Z</dcterms:modified>
</cp:coreProperties>
</file>