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999FF"/>
    <a:srgbClr val="64BD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7B5B-B105-4783-AA17-B328374D2E95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1496D9-61EA-43E2-A9EF-5F982211B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7B5B-B105-4783-AA17-B328374D2E95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96D9-61EA-43E2-A9EF-5F982211B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7B5B-B105-4783-AA17-B328374D2E95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96D9-61EA-43E2-A9EF-5F982211B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0A7B5B-B105-4783-AA17-B328374D2E95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41496D9-61EA-43E2-A9EF-5F982211B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7B5B-B105-4783-AA17-B328374D2E95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96D9-61EA-43E2-A9EF-5F982211B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7B5B-B105-4783-AA17-B328374D2E95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96D9-61EA-43E2-A9EF-5F982211B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96D9-61EA-43E2-A9EF-5F982211B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7B5B-B105-4783-AA17-B328374D2E95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7B5B-B105-4783-AA17-B328374D2E95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96D9-61EA-43E2-A9EF-5F982211B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7B5B-B105-4783-AA17-B328374D2E95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96D9-61EA-43E2-A9EF-5F982211B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0A7B5B-B105-4783-AA17-B328374D2E95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1496D9-61EA-43E2-A9EF-5F982211B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7B5B-B105-4783-AA17-B328374D2E95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1496D9-61EA-43E2-A9EF-5F982211B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0A7B5B-B105-4783-AA17-B328374D2E95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41496D9-61EA-43E2-A9EF-5F982211B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вести белк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  <p:pic>
        <p:nvPicPr>
          <p:cNvPr id="4" name="Рисунок 3" descr="повести белкина тит лис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6" name="Рисунок 5" descr="гробовщ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гробовщик 1 Башмачкин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-10"/>
            <a:ext cx="7072330" cy="6858010"/>
          </a:xfrm>
          <a:prstGeom prst="rect">
            <a:avLst/>
          </a:prstGeom>
        </p:spPr>
      </p:pic>
      <p:pic>
        <p:nvPicPr>
          <p:cNvPr id="8" name="Рисунок 7" descr="метель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0"/>
            <a:ext cx="5857916" cy="6858000"/>
          </a:xfrm>
          <a:prstGeom prst="rect">
            <a:avLst/>
          </a:prstGeom>
        </p:spPr>
      </p:pic>
      <p:pic>
        <p:nvPicPr>
          <p:cNvPr id="9" name="Рисунок 8" descr="метел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Барышня крестьянк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00042"/>
            <a:ext cx="9144000" cy="5214950"/>
          </a:xfrm>
          <a:prstGeom prst="rect">
            <a:avLst/>
          </a:prstGeom>
        </p:spPr>
      </p:pic>
      <p:pic>
        <p:nvPicPr>
          <p:cNvPr id="11" name="Рисунок 10" descr="Барышня крестьянка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станционный смотритель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7654" y="0"/>
            <a:ext cx="4786346" cy="6796611"/>
          </a:xfrm>
          <a:prstGeom prst="rect">
            <a:avLst/>
          </a:prstGeom>
        </p:spPr>
      </p:pic>
      <p:pic>
        <p:nvPicPr>
          <p:cNvPr id="13" name="Рисунок 12" descr="станционный смотритель 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Выстрел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6314" y="0"/>
            <a:ext cx="4357686" cy="6825559"/>
          </a:xfrm>
          <a:prstGeom prst="rect">
            <a:avLst/>
          </a:prstGeom>
        </p:spPr>
      </p:pic>
      <p:pic>
        <p:nvPicPr>
          <p:cNvPr id="15" name="Рисунок 14" descr="Выстрел 1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721" y="0"/>
            <a:ext cx="898427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800" b="1" dirty="0" smtClean="0">
                <a:latin typeface="MS Mincho" pitchFamily="49" charset="-128"/>
                <a:ea typeface="MS Mincho" pitchFamily="49" charset="-128"/>
              </a:rPr>
              <a:t>Повести Белкина: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Гробовщик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Метель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Барышня – крестьянка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Станционный смотритель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Выстрел</a:t>
            </a:r>
          </a:p>
          <a:p>
            <a:pPr algn="r">
              <a:buNone/>
            </a:pPr>
            <a:r>
              <a:rPr lang="ru-RU" sz="5800" dirty="0" smtClean="0">
                <a:solidFill>
                  <a:srgbClr val="FFFF00"/>
                </a:solidFill>
                <a:latin typeface="Monotype Corsiva" pitchFamily="66" charset="0"/>
              </a:rPr>
              <a:t>Точность и краткость – вот первые достоинства прозы…</a:t>
            </a:r>
            <a:endParaRPr lang="ru-RU" sz="5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00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0"/>
                            </p:stCondLst>
                            <p:childTnLst>
                              <p:par>
                                <p:cTn id="7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8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20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00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евгений онеги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Рисунок 6" descr="евгений онегин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6" y="0"/>
            <a:ext cx="9096024" cy="6858000"/>
          </a:xfrm>
          <a:prstGeom prst="rect">
            <a:avLst/>
          </a:prstGeom>
        </p:spPr>
      </p:pic>
      <p:pic>
        <p:nvPicPr>
          <p:cNvPr id="8" name="Рисунок 7" descr="евгений онегин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36" y="0"/>
            <a:ext cx="5572164" cy="5472661"/>
          </a:xfrm>
          <a:prstGeom prst="rect">
            <a:avLst/>
          </a:prstGeom>
        </p:spPr>
      </p:pic>
      <p:pic>
        <p:nvPicPr>
          <p:cNvPr id="9" name="Рисунок 8" descr="евгений онегин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1" y="0"/>
            <a:ext cx="6162261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latin typeface="Mistral" pitchFamily="66" charset="0"/>
              </a:rPr>
              <a:t>    </a:t>
            </a:r>
          </a:p>
          <a:p>
            <a:pPr>
              <a:buNone/>
            </a:pPr>
            <a:r>
              <a:rPr lang="ru-RU" sz="6000" dirty="0" smtClean="0">
                <a:latin typeface="Mistral" pitchFamily="66" charset="0"/>
              </a:rPr>
              <a:t>  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>Евгений Онегин</a:t>
            </a:r>
          </a:p>
          <a:p>
            <a:pPr>
              <a:buNone/>
            </a:pPr>
            <a:endParaRPr lang="ru-RU" sz="6000" dirty="0" smtClean="0">
              <a:solidFill>
                <a:schemeClr val="accent2">
                  <a:lumMod val="50000"/>
                </a:schemeClr>
              </a:solidFill>
              <a:latin typeface="Mistral" pitchFamily="66" charset="0"/>
            </a:endParaRPr>
          </a:p>
          <a:p>
            <a:pPr>
              <a:buNone/>
            </a:pPr>
            <a:endParaRPr lang="ru-RU" sz="6000" dirty="0" smtClean="0">
              <a:solidFill>
                <a:schemeClr val="accent2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10" name="Рисунок 9" descr="евгений онегин 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0"/>
            <a:ext cx="4580602" cy="6909074"/>
          </a:xfrm>
          <a:prstGeom prst="rect">
            <a:avLst/>
          </a:prstGeom>
        </p:spPr>
      </p:pic>
      <p:pic>
        <p:nvPicPr>
          <p:cNvPr id="11" name="Рисунок 10" descr="евгений онегин 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290" y="0"/>
            <a:ext cx="6715172" cy="688427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6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6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6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ушкин с женой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"/>
            <a:ext cx="9144000" cy="6856475"/>
          </a:xfrm>
          <a:prstGeom prst="rect">
            <a:avLst/>
          </a:prstGeom>
        </p:spPr>
      </p:pic>
      <p:pic>
        <p:nvPicPr>
          <p:cNvPr id="8" name="Рисунок 7" descr="гончарова наталь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0"/>
            <a:ext cx="5572132" cy="6847531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Исполнились мои желанья. Творец тебя мне ниспослал, тебя, моя Мадонна, чистейшей прелести чистейший образец…</a:t>
            </a:r>
            <a:r>
              <a:rPr lang="ru-RU" dirty="0" smtClean="0"/>
              <a:t>		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				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Участь моя решена, я женюсь … Та, которую я любил…, почти моя!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" name="Рисунок 8" descr="гончарова наталья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785926"/>
            <a:ext cx="6572296" cy="4694497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4" presetClass="exit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ленькие трагедии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64" y="24800"/>
            <a:ext cx="5143536" cy="6833200"/>
          </a:xfrm>
          <a:prstGeom prst="rect">
            <a:avLst/>
          </a:prstGeom>
        </p:spPr>
      </p:pic>
      <p:pic>
        <p:nvPicPr>
          <p:cNvPr id="5" name="Рисунок 4" descr="моуарт и сольерр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скупой рыцар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28018"/>
          </a:xfrm>
          <a:prstGeom prst="rect">
            <a:avLst/>
          </a:prstGeom>
        </p:spPr>
      </p:pic>
      <p:pic>
        <p:nvPicPr>
          <p:cNvPr id="7" name="Рисунок 6" descr="дон жуа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727"/>
            <a:ext cx="9144000" cy="6742545"/>
          </a:xfrm>
          <a:prstGeom prst="rect">
            <a:avLst/>
          </a:prstGeom>
        </p:spPr>
      </p:pic>
      <p:pic>
        <p:nvPicPr>
          <p:cNvPr id="8" name="Рисунок 7" descr="пир во время чум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9" name="Рисунок 8" descr="драматич. произвед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04" y="0"/>
            <a:ext cx="5500726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Драматические сцены</a:t>
            </a:r>
          </a:p>
          <a:p>
            <a:pPr>
              <a:buNone/>
            </a:pPr>
            <a:endParaRPr lang="ru-RU" sz="40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«Моцарт и Сальери»</a:t>
            </a:r>
          </a:p>
          <a:p>
            <a:pPr>
              <a:buNone/>
            </a:pPr>
            <a:endParaRPr lang="ru-RU" sz="24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«Скупой рыцарь»</a:t>
            </a:r>
          </a:p>
          <a:p>
            <a:pPr>
              <a:buNone/>
            </a:pPr>
            <a:endParaRPr lang="ru-RU" sz="24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«Дон Жуан»</a:t>
            </a:r>
          </a:p>
          <a:p>
            <a:pPr>
              <a:buNone/>
            </a:pPr>
            <a:endParaRPr lang="ru-RU" sz="24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«Пир во время чумы»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5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65</Words>
  <Application>Microsoft Office PowerPoint</Application>
  <PresentationFormat>Экран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Слайд 1</vt:lpstr>
      <vt:lpstr>Слайд 2</vt:lpstr>
      <vt:lpstr>Слайд 3</vt:lpstr>
      <vt:lpstr>Слайд 4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каждой осенью я расцветаю вновь … 210-и летию со дня рождения А.С. Пушкина посвещается.  </dc:title>
  <dc:creator>физика</dc:creator>
  <cp:lastModifiedBy>физика</cp:lastModifiedBy>
  <cp:revision>75</cp:revision>
  <dcterms:created xsi:type="dcterms:W3CDTF">2008-11-10T08:55:56Z</dcterms:created>
  <dcterms:modified xsi:type="dcterms:W3CDTF">2012-01-23T10:14:21Z</dcterms:modified>
</cp:coreProperties>
</file>