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1D303B4-6D07-4D1E-867F-5DBB3D4D5870}" type="datetimeFigureOut">
              <a:rPr lang="ru-RU" smtClean="0"/>
              <a:t>14.04.2011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F691C41-4C29-4D8A-8E24-CFDFA1D5C1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303B4-6D07-4D1E-867F-5DBB3D4D5870}" type="datetimeFigureOut">
              <a:rPr lang="ru-RU" smtClean="0"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91C41-4C29-4D8A-8E24-CFDFA1D5C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1D303B4-6D07-4D1E-867F-5DBB3D4D5870}" type="datetimeFigureOut">
              <a:rPr lang="ru-RU" smtClean="0"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691C41-4C29-4D8A-8E24-CFDFA1D5C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303B4-6D07-4D1E-867F-5DBB3D4D5870}" type="datetimeFigureOut">
              <a:rPr lang="ru-RU" smtClean="0"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91C41-4C29-4D8A-8E24-CFDFA1D5C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D303B4-6D07-4D1E-867F-5DBB3D4D5870}" type="datetimeFigureOut">
              <a:rPr lang="ru-RU" smtClean="0"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F691C41-4C29-4D8A-8E24-CFDFA1D5C1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303B4-6D07-4D1E-867F-5DBB3D4D5870}" type="datetimeFigureOut">
              <a:rPr lang="ru-RU" smtClean="0"/>
              <a:t>14.04.2011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91C41-4C29-4D8A-8E24-CFDFA1D5C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303B4-6D07-4D1E-867F-5DBB3D4D5870}" type="datetimeFigureOut">
              <a:rPr lang="ru-RU" smtClean="0"/>
              <a:t>14.04.2011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91C41-4C29-4D8A-8E24-CFDFA1D5C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303B4-6D07-4D1E-867F-5DBB3D4D5870}" type="datetimeFigureOut">
              <a:rPr lang="ru-RU" smtClean="0"/>
              <a:t>14.04.2011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91C41-4C29-4D8A-8E24-CFDFA1D5C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D303B4-6D07-4D1E-867F-5DBB3D4D5870}" type="datetimeFigureOut">
              <a:rPr lang="ru-RU" smtClean="0"/>
              <a:t>14.04.2011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91C41-4C29-4D8A-8E24-CFDFA1D5C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303B4-6D07-4D1E-867F-5DBB3D4D5870}" type="datetimeFigureOut">
              <a:rPr lang="ru-RU" smtClean="0"/>
              <a:t>14.04.2011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91C41-4C29-4D8A-8E24-CFDFA1D5C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303B4-6D07-4D1E-867F-5DBB3D4D5870}" type="datetimeFigureOut">
              <a:rPr lang="ru-RU" smtClean="0"/>
              <a:t>14.04.2011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91C41-4C29-4D8A-8E24-CFDFA1D5C13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1D303B4-6D07-4D1E-867F-5DBB3D4D5870}" type="datetimeFigureOut">
              <a:rPr lang="ru-RU" smtClean="0"/>
              <a:t>14.04.2011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F691C41-4C29-4D8A-8E24-CFDFA1D5C1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«Местоимение 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– путешествие по карте </a:t>
            </a:r>
          </a:p>
          <a:p>
            <a:r>
              <a:rPr lang="ru-RU" dirty="0" smtClean="0"/>
              <a:t>в 6 классе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Камень преткновения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Два путника шли в замок и увидели на </a:t>
            </a:r>
            <a:r>
              <a:rPr lang="ru-RU" i="1" dirty="0" smtClean="0"/>
              <a:t>камне  остатки </a:t>
            </a:r>
            <a:r>
              <a:rPr lang="ru-RU" i="1" dirty="0"/>
              <a:t>склонения </a:t>
            </a:r>
            <a:r>
              <a:rPr lang="ru-RU" i="1" dirty="0" smtClean="0"/>
              <a:t>местоимения</a:t>
            </a:r>
            <a:r>
              <a:rPr lang="ru-RU" i="1" dirty="0"/>
              <a:t>, </a:t>
            </a:r>
            <a:r>
              <a:rPr lang="ru-RU" i="1" dirty="0" smtClean="0"/>
              <a:t>первый считает</a:t>
            </a:r>
            <a:r>
              <a:rPr lang="ru-RU" i="1" dirty="0"/>
              <a:t>, что это местоимение САМ, </a:t>
            </a:r>
            <a:r>
              <a:rPr lang="ru-RU" i="1" dirty="0" smtClean="0"/>
              <a:t>второй уверен</a:t>
            </a:r>
            <a:r>
              <a:rPr lang="ru-RU" i="1" dirty="0"/>
              <a:t>, что это местоимение САМЫЙ</a:t>
            </a:r>
            <a:r>
              <a:rPr lang="ru-RU" i="1" dirty="0" smtClean="0"/>
              <a:t>.</a:t>
            </a:r>
            <a:r>
              <a:rPr lang="ru-RU" i="1" dirty="0"/>
              <a:t> Кто прав? </a:t>
            </a:r>
            <a:endParaRPr lang="ru-RU" dirty="0"/>
          </a:p>
          <a:p>
            <a:r>
              <a:rPr lang="ru-RU" i="1" dirty="0"/>
              <a:t>1 )какие местоимения не имеют им. п. ?</a:t>
            </a:r>
            <a:endParaRPr lang="ru-RU" dirty="0"/>
          </a:p>
          <a:p>
            <a:pPr>
              <a:buNone/>
            </a:pPr>
            <a:r>
              <a:rPr lang="ru-RU" i="1" dirty="0" smtClean="0"/>
              <a:t>2</a:t>
            </a:r>
            <a:r>
              <a:rPr lang="ru-RU" i="1" dirty="0"/>
              <a:t>) какие местоимения только в им. п. ?</a:t>
            </a:r>
            <a:endParaRPr lang="ru-RU" dirty="0"/>
          </a:p>
          <a:p>
            <a:pPr>
              <a:buNone/>
            </a:pPr>
            <a:r>
              <a:rPr lang="ru-RU" i="1" dirty="0" smtClean="0"/>
              <a:t>3)какие </a:t>
            </a:r>
            <a:r>
              <a:rPr lang="ru-RU" i="1" dirty="0"/>
              <a:t>3 местоимения могут быть и личным </a:t>
            </a:r>
            <a:r>
              <a:rPr lang="ru-RU" i="1" dirty="0" smtClean="0"/>
              <a:t>и притяж</a:t>
            </a:r>
            <a:r>
              <a:rPr lang="ru-RU" i="1" dirty="0"/>
              <a:t>. </a:t>
            </a:r>
            <a:r>
              <a:rPr lang="ru-RU" i="1" dirty="0" smtClean="0"/>
              <a:t>Как их отличить?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Одним словом     </a:t>
            </a:r>
            <a:r>
              <a:rPr lang="ru-RU" b="1" dirty="0" smtClean="0">
                <a:solidFill>
                  <a:srgbClr val="FF0000"/>
                </a:solidFill>
              </a:rPr>
              <a:t>САМ…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b="1" dirty="0"/>
              <a:t>волшебная скатерть, на которой сами собой появляются </a:t>
            </a:r>
            <a:r>
              <a:rPr lang="ru-RU" b="1" dirty="0" smtClean="0"/>
              <a:t>кушанья</a:t>
            </a:r>
            <a:endParaRPr lang="ru-RU" dirty="0"/>
          </a:p>
          <a:p>
            <a:pPr lvl="0"/>
            <a:r>
              <a:rPr lang="ru-RU" b="1" dirty="0"/>
              <a:t>металлический прибор для кипячения воды и </a:t>
            </a:r>
            <a:r>
              <a:rPr lang="ru-RU" dirty="0" smtClean="0"/>
              <a:t>чая</a:t>
            </a:r>
            <a:endParaRPr lang="ru-RU" dirty="0"/>
          </a:p>
          <a:p>
            <a:pPr lvl="0"/>
            <a:r>
              <a:rPr lang="ru-RU" b="1" dirty="0"/>
              <a:t>неограниченная власть царя </a:t>
            </a:r>
            <a:endParaRPr lang="ru-RU" dirty="0"/>
          </a:p>
          <a:p>
            <a:pPr lvl="0"/>
            <a:r>
              <a:rPr lang="ru-RU" b="1" dirty="0"/>
              <a:t>крупный кусок драгоценного камня </a:t>
            </a:r>
            <a:endParaRPr lang="ru-RU" dirty="0"/>
          </a:p>
          <a:p>
            <a:pPr lvl="0"/>
            <a:r>
              <a:rPr lang="ru-RU" b="1" dirty="0"/>
              <a:t>критика недостатков собственной работы </a:t>
            </a:r>
            <a:endParaRPr lang="ru-RU" dirty="0"/>
          </a:p>
          <a:p>
            <a:pPr lvl="0"/>
            <a:r>
              <a:rPr lang="ru-RU" b="1" dirty="0"/>
              <a:t>слишком уверенный в своих силах, </a:t>
            </a:r>
            <a:r>
              <a:rPr lang="ru-RU" b="1" dirty="0" smtClean="0"/>
              <a:t>способностях</a:t>
            </a:r>
            <a:endParaRPr lang="ru-RU" dirty="0"/>
          </a:p>
          <a:p>
            <a:pPr lvl="0"/>
            <a:r>
              <a:rPr lang="ru-RU" b="1" dirty="0"/>
              <a:t>Своими силами, без посторонних </a:t>
            </a:r>
            <a:r>
              <a:rPr lang="ru-RU" b="1" dirty="0" smtClean="0"/>
              <a:t>помощь</a:t>
            </a:r>
            <a:endParaRPr lang="ru-RU" dirty="0"/>
          </a:p>
          <a:p>
            <a:pPr lvl="0"/>
            <a:r>
              <a:rPr lang="ru-RU" b="1" dirty="0"/>
              <a:t>тот, кто выучился чему-нибудь без специального обучения и </a:t>
            </a:r>
            <a:r>
              <a:rPr lang="ru-RU" b="1" dirty="0" smtClean="0"/>
              <a:t>руководства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Подведем итоги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Повторили разряды местоимений</a:t>
            </a:r>
          </a:p>
          <a:p>
            <a:r>
              <a:rPr lang="ru-RU" dirty="0" smtClean="0"/>
              <a:t>Поняли, зачем они нужны в речи</a:t>
            </a:r>
          </a:p>
          <a:p>
            <a:r>
              <a:rPr lang="ru-RU" dirty="0" smtClean="0"/>
              <a:t>Ответили на шуточные вопросы</a:t>
            </a:r>
          </a:p>
          <a:p>
            <a:r>
              <a:rPr lang="ru-RU" dirty="0" smtClean="0"/>
              <a:t>Поломали голову над трудными вопросами</a:t>
            </a:r>
          </a:p>
          <a:p>
            <a:r>
              <a:rPr lang="ru-RU" dirty="0" smtClean="0"/>
              <a:t>Исправили речевые ошибки</a:t>
            </a:r>
          </a:p>
          <a:p>
            <a:r>
              <a:rPr lang="ru-RU" smtClean="0"/>
              <a:t>Потрудились на славу!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В </a:t>
            </a:r>
            <a:r>
              <a:rPr lang="ru-RU" i="1" dirty="0"/>
              <a:t>дивный замок «Местоименье</a:t>
            </a:r>
            <a:r>
              <a:rPr lang="ru-RU" i="1" dirty="0" smtClean="0"/>
              <a:t>»</a:t>
            </a:r>
          </a:p>
          <a:p>
            <a:pPr algn="ctr">
              <a:buNone/>
            </a:pPr>
            <a:r>
              <a:rPr lang="ru-RU" i="1" dirty="0" smtClean="0"/>
              <a:t> </a:t>
            </a:r>
            <a:r>
              <a:rPr lang="ru-RU" i="1" dirty="0"/>
              <a:t>попадёшь ты без сомненья</a:t>
            </a:r>
            <a:r>
              <a:rPr lang="ru-RU" i="1" dirty="0" smtClean="0"/>
              <a:t>,</a:t>
            </a:r>
          </a:p>
          <a:p>
            <a:pPr algn="ctr">
              <a:buNone/>
            </a:pPr>
            <a:r>
              <a:rPr lang="ru-RU" i="1" dirty="0" smtClean="0"/>
              <a:t> </a:t>
            </a:r>
            <a:r>
              <a:rPr lang="ru-RU" i="1" dirty="0"/>
              <a:t>коль тернистый путь </a:t>
            </a:r>
            <a:r>
              <a:rPr lang="ru-RU" i="1" dirty="0" smtClean="0"/>
              <a:t>пройдёшь</a:t>
            </a:r>
          </a:p>
          <a:p>
            <a:pPr algn="ctr">
              <a:buNone/>
            </a:pPr>
            <a:r>
              <a:rPr lang="ru-RU" i="1" dirty="0" smtClean="0"/>
              <a:t> </a:t>
            </a:r>
            <a:r>
              <a:rPr lang="ru-RU" i="1" dirty="0"/>
              <a:t>и друзей не подведёшь.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Сказка </a:t>
            </a:r>
            <a:r>
              <a:rPr lang="ru-RU" dirty="0" err="1" smtClean="0">
                <a:solidFill>
                  <a:srgbClr val="FF0000"/>
                </a:solidFill>
              </a:rPr>
              <a:t>Януша</a:t>
            </a:r>
            <a:r>
              <a:rPr lang="ru-RU" dirty="0" smtClean="0">
                <a:solidFill>
                  <a:srgbClr val="FF0000"/>
                </a:solidFill>
              </a:rPr>
              <a:t> Корчака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 smtClean="0"/>
              <a:t>                 Я </a:t>
            </a:r>
            <a:r>
              <a:rPr lang="ru-RU" i="1" dirty="0"/>
              <a:t>вам расскажу об одном малюсеньком слове, таком умном, что просто не верится. Это такое малюсенькое словцо.</a:t>
            </a:r>
            <a:endParaRPr lang="ru-RU" dirty="0"/>
          </a:p>
          <a:p>
            <a:pPr>
              <a:buNone/>
            </a:pPr>
            <a:r>
              <a:rPr lang="ru-RU" i="1" dirty="0" smtClean="0"/>
              <a:t>               Постучали </a:t>
            </a:r>
            <a:r>
              <a:rPr lang="ru-RU" i="1" dirty="0"/>
              <a:t>в дверь, ты спрашиваешь: </a:t>
            </a:r>
            <a:r>
              <a:rPr lang="ru-RU" dirty="0"/>
              <a:t>«Кто?» </a:t>
            </a:r>
            <a:r>
              <a:rPr lang="ru-RU" i="1" dirty="0"/>
              <a:t>А не будь этой малышки </a:t>
            </a:r>
            <a:r>
              <a:rPr lang="ru-RU" b="1" i="1" dirty="0"/>
              <a:t>кто</a:t>
            </a:r>
            <a:r>
              <a:rPr lang="ru-RU" i="1" dirty="0"/>
              <a:t>, должен был бы спросить: « Это Петя? Это тётя? Это мама? </a:t>
            </a:r>
            <a:r>
              <a:rPr lang="ru-RU" i="1" dirty="0" smtClean="0"/>
              <a:t>Это почтальон</a:t>
            </a:r>
            <a:r>
              <a:rPr lang="ru-RU" i="1" dirty="0"/>
              <a:t>? " А тот всё отвечал бы: «Нет, нет, нет. " И ты мог бы 3 часа подряд спрашивать и не угадал бы. Стал бы мокрый, как мышь, не ел, не пил разозлился, всё спрашивал бы. А так: «Кто там?» И в этом коротком </a:t>
            </a:r>
            <a:r>
              <a:rPr lang="ru-RU" b="1" dirty="0"/>
              <a:t>Кто?</a:t>
            </a:r>
            <a:r>
              <a:rPr lang="ru-RU" dirty="0"/>
              <a:t> </a:t>
            </a:r>
            <a:r>
              <a:rPr lang="ru-RU" i="1" dirty="0"/>
              <a:t>сидят все имена, всех на свете людей </a:t>
            </a:r>
            <a:r>
              <a:rPr lang="ru-RU" dirty="0" smtClean="0"/>
              <a:t>–</a:t>
            </a:r>
          </a:p>
          <a:p>
            <a:pPr>
              <a:buNone/>
            </a:pPr>
            <a:r>
              <a:rPr lang="ru-RU" dirty="0" smtClean="0"/>
              <a:t>                              </a:t>
            </a:r>
            <a:r>
              <a:rPr lang="ru-RU" i="1" dirty="0"/>
              <a:t>это МЕСТОИМЕНИЕ</a:t>
            </a:r>
            <a:r>
              <a:rPr lang="ru-RU" i="1" dirty="0" smtClean="0"/>
              <a:t>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Зачем нужны местоимения в речи?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/>
          <p:cNvPicPr>
            <a:picLocks noGrp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 bwMode="auto">
          <a:xfrm>
            <a:off x="5143504" y="285728"/>
            <a:ext cx="12430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28604"/>
            <a:ext cx="18859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7158" y="1643051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/>
              <a:t>Чтобы вас </a:t>
            </a:r>
            <a:r>
              <a:rPr lang="ru-RU" sz="2800" i="1" dirty="0" smtClean="0"/>
              <a:t>пропустишь,</a:t>
            </a:r>
          </a:p>
          <a:p>
            <a:pPr algn="ctr"/>
            <a:r>
              <a:rPr lang="ru-RU" sz="2800" i="1" dirty="0" smtClean="0"/>
              <a:t> </a:t>
            </a:r>
            <a:r>
              <a:rPr lang="ru-RU" sz="2800" i="1" dirty="0"/>
              <a:t>надо пройти тест на пригодность.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2643182"/>
            <a:ext cx="526395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i="1" dirty="0" smtClean="0"/>
              <a:t>1лицо, мн</a:t>
            </a:r>
            <a:r>
              <a:rPr lang="ru-RU" i="1" dirty="0"/>
              <a:t>. </a:t>
            </a:r>
            <a:r>
              <a:rPr lang="ru-RU" i="1" dirty="0" smtClean="0"/>
              <a:t>Ч</a:t>
            </a:r>
          </a:p>
          <a:p>
            <a:pPr marL="342900" indent="-342900">
              <a:buAutoNum type="arabicPeriod"/>
            </a:pPr>
            <a:r>
              <a:rPr lang="ru-RU" i="1" dirty="0" err="1" smtClean="0"/>
              <a:t>Указат.мн.ч.им.п</a:t>
            </a:r>
            <a:r>
              <a:rPr lang="ru-RU" i="1" dirty="0" smtClean="0"/>
              <a:t>.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Определительное м.р.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Указательное </a:t>
            </a:r>
            <a:r>
              <a:rPr lang="ru-RU" i="1" dirty="0" err="1" smtClean="0"/>
              <a:t>м.р.им.п.ед.ч</a:t>
            </a:r>
            <a:r>
              <a:rPr lang="ru-RU" i="1" dirty="0" smtClean="0"/>
              <a:t>.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3 лицо ж.р.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Указательное </a:t>
            </a:r>
            <a:r>
              <a:rPr lang="ru-RU" i="1" dirty="0" err="1" smtClean="0"/>
              <a:t>мн.ч.тв.п</a:t>
            </a:r>
            <a:r>
              <a:rPr lang="ru-RU" i="1" dirty="0" smtClean="0"/>
              <a:t>.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1 лицо </a:t>
            </a:r>
            <a:r>
              <a:rPr lang="ru-RU" i="1" dirty="0" err="1" smtClean="0"/>
              <a:t>ед.ч.тв.п</a:t>
            </a:r>
            <a:r>
              <a:rPr lang="ru-RU" i="1" dirty="0" smtClean="0"/>
              <a:t>.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Возвратное д.п.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Отрицательное</a:t>
            </a:r>
          </a:p>
          <a:p>
            <a:pPr marL="342900" indent="-342900">
              <a:buAutoNum type="arabicPeriod"/>
            </a:pPr>
            <a:r>
              <a:rPr lang="ru-RU" i="1" dirty="0" err="1" smtClean="0"/>
              <a:t>Определитеное</a:t>
            </a:r>
            <a:r>
              <a:rPr lang="ru-RU" i="1" dirty="0" smtClean="0"/>
              <a:t> </a:t>
            </a:r>
            <a:r>
              <a:rPr lang="ru-RU" i="1" dirty="0" err="1" smtClean="0"/>
              <a:t>тв.п.мн.ч</a:t>
            </a:r>
            <a:r>
              <a:rPr lang="ru-RU" i="1" dirty="0" smtClean="0"/>
              <a:t>.</a:t>
            </a:r>
          </a:p>
          <a:p>
            <a:pPr marL="342900" indent="-342900">
              <a:buFontTx/>
              <a:buAutoNum type="arabicPeriod"/>
            </a:pPr>
            <a:r>
              <a:rPr lang="ru-RU" i="1" dirty="0" smtClean="0"/>
              <a:t>Отрицательное д.п.ударение на 1 слог</a:t>
            </a:r>
            <a:endParaRPr lang="ru-RU" i="1" dirty="0" smtClean="0"/>
          </a:p>
          <a:p>
            <a:pPr marL="342900" indent="-342900">
              <a:buAutoNum type="arabicPeriod"/>
            </a:pP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Опасный поворот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1. Сколько слов: мой, ничья, его, её, их, </a:t>
            </a:r>
            <a:r>
              <a:rPr lang="ru-RU" dirty="0" smtClean="0"/>
              <a:t>то</a:t>
            </a:r>
          </a:p>
          <a:p>
            <a:pPr>
              <a:buNone/>
            </a:pPr>
            <a:r>
              <a:rPr lang="ru-RU" dirty="0"/>
              <a:t>2. Раскрой скобки:</a:t>
            </a:r>
          </a:p>
          <a:p>
            <a:r>
              <a:rPr lang="ru-RU" dirty="0"/>
              <a:t>Что (бы) вам загадать, что (бы) вы голову поломали.</a:t>
            </a:r>
          </a:p>
          <a:p>
            <a:r>
              <a:rPr lang="ru-RU" dirty="0"/>
              <a:t>Трудна загадка, </a:t>
            </a:r>
            <a:r>
              <a:rPr lang="ru-RU" dirty="0" smtClean="0"/>
              <a:t>за(то) </a:t>
            </a:r>
            <a:r>
              <a:rPr lang="ru-RU" dirty="0"/>
              <a:t>ответ прост.</a:t>
            </a:r>
          </a:p>
          <a:p>
            <a:r>
              <a:rPr lang="ru-RU" dirty="0"/>
              <a:t>Хвалю за (то), что догадался.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Весёлая полянка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Ответьте на шуточные вопросы:</a:t>
            </a:r>
          </a:p>
          <a:p>
            <a:pPr lvl="0"/>
            <a:r>
              <a:rPr lang="ru-RU" dirty="0"/>
              <a:t>Какие два местоимения мешают ездить по </a:t>
            </a:r>
            <a:r>
              <a:rPr lang="ru-RU" dirty="0" smtClean="0"/>
              <a:t>дорогам?</a:t>
            </a:r>
            <a:endParaRPr lang="ru-RU" dirty="0"/>
          </a:p>
          <a:p>
            <a:pPr lvl="0"/>
            <a:r>
              <a:rPr lang="ru-RU" dirty="0"/>
              <a:t>Какое местоимение требует </a:t>
            </a:r>
            <a:r>
              <a:rPr lang="ru-RU" dirty="0" smtClean="0"/>
              <a:t>чистоты?</a:t>
            </a:r>
            <a:endParaRPr lang="ru-RU" dirty="0"/>
          </a:p>
          <a:p>
            <a:pPr lvl="0"/>
            <a:r>
              <a:rPr lang="ru-RU" dirty="0"/>
              <a:t>А какие местоимения самые </a:t>
            </a:r>
            <a:r>
              <a:rPr lang="ru-RU" dirty="0" smtClean="0"/>
              <a:t>чистые?</a:t>
            </a:r>
            <a:endParaRPr lang="ru-RU" dirty="0"/>
          </a:p>
          <a:p>
            <a:pPr lvl="0"/>
            <a:r>
              <a:rPr lang="ru-RU" dirty="0"/>
              <a:t>Какое     местоимение     является     помощником прилагательного (обр. превосходная степень</a:t>
            </a:r>
            <a:r>
              <a:rPr lang="ru-RU" dirty="0" smtClean="0"/>
              <a:t>)?</a:t>
            </a:r>
            <a:endParaRPr lang="ru-RU" dirty="0"/>
          </a:p>
          <a:p>
            <a:r>
              <a:rPr lang="ru-RU" dirty="0" smtClean="0"/>
              <a:t>Какое     </a:t>
            </a:r>
            <a:r>
              <a:rPr lang="ru-RU" dirty="0"/>
              <a:t>местоимение     самое     хвастливое,     </a:t>
            </a:r>
            <a:r>
              <a:rPr lang="ru-RU" dirty="0" smtClean="0"/>
              <a:t>и одновременно </a:t>
            </a:r>
            <a:r>
              <a:rPr lang="ru-RU" dirty="0"/>
              <a:t>самое </a:t>
            </a:r>
            <a:r>
              <a:rPr lang="ru-RU" dirty="0" smtClean="0"/>
              <a:t>скромное? Почему?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Весёлая полянка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Какое личное местоимение надо прибавить к другому личному местоимению, чтобы получить много крупных плодов (как </a:t>
            </a:r>
            <a:r>
              <a:rPr lang="ru-RU" dirty="0" smtClean="0"/>
              <a:t>арбуз)?</a:t>
            </a:r>
            <a:endParaRPr lang="ru-RU" dirty="0"/>
          </a:p>
          <a:p>
            <a:pPr lvl="0"/>
            <a:r>
              <a:rPr lang="ru-RU" dirty="0"/>
              <a:t>Какое местоимение превращается в союз, если его прочесть справа налево </a:t>
            </a:r>
            <a:r>
              <a:rPr lang="ru-RU" dirty="0" smtClean="0"/>
              <a:t>?</a:t>
            </a:r>
            <a:endParaRPr lang="ru-RU" dirty="0"/>
          </a:p>
          <a:p>
            <a:pPr lvl="0"/>
            <a:r>
              <a:rPr lang="ru-RU" dirty="0"/>
              <a:t>В каком личном местоимении есть и междометие, и </a:t>
            </a:r>
            <a:r>
              <a:rPr lang="ru-RU" dirty="0" smtClean="0"/>
              <a:t>предлог ?</a:t>
            </a:r>
            <a:endParaRPr lang="ru-RU" dirty="0"/>
          </a:p>
          <a:p>
            <a:pPr lvl="0"/>
            <a:r>
              <a:rPr lang="ru-RU" dirty="0"/>
              <a:t>Какие местоимения, дружат с частицами, недолюбливают предлогов.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Головоломка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Вместо точек вставьте местоимения так, чтобы оно было бы концом одного слова и началом второго.</a:t>
            </a:r>
            <a:endParaRPr lang="ru-RU" dirty="0"/>
          </a:p>
          <a:p>
            <a:r>
              <a:rPr lang="ru-RU" i="1" dirty="0"/>
              <a:t>Например: наст </a:t>
            </a:r>
            <a:r>
              <a:rPr lang="ru-RU" dirty="0"/>
              <a:t>... </a:t>
            </a:r>
            <a:r>
              <a:rPr lang="ru-RU" i="1" dirty="0"/>
              <a:t>мочка (уха).</a:t>
            </a:r>
            <a:endParaRPr lang="ru-RU" dirty="0"/>
          </a:p>
          <a:p>
            <a:pPr>
              <a:buNone/>
            </a:pPr>
            <a:r>
              <a:rPr lang="ru-RU" i="1" dirty="0" smtClean="0"/>
              <a:t>Вставили </a:t>
            </a:r>
            <a:r>
              <a:rPr lang="ru-RU" i="1" dirty="0">
                <a:solidFill>
                  <a:srgbClr val="FF0000"/>
                </a:solidFill>
              </a:rPr>
              <a:t>Я</a:t>
            </a:r>
            <a:r>
              <a:rPr lang="ru-RU" i="1" dirty="0"/>
              <a:t>, получилось НАСТ</a:t>
            </a:r>
            <a:r>
              <a:rPr lang="ru-RU" i="1" dirty="0">
                <a:solidFill>
                  <a:srgbClr val="FF0000"/>
                </a:solidFill>
              </a:rPr>
              <a:t>Я</a:t>
            </a:r>
            <a:r>
              <a:rPr lang="ru-RU" i="1" dirty="0"/>
              <a:t>, </a:t>
            </a:r>
            <a:r>
              <a:rPr lang="ru-RU" i="1" dirty="0">
                <a:solidFill>
                  <a:srgbClr val="FF0000"/>
                </a:solidFill>
              </a:rPr>
              <a:t>Я</a:t>
            </a:r>
            <a:r>
              <a:rPr lang="ru-RU" i="1" dirty="0"/>
              <a:t>МОЧКА</a:t>
            </a:r>
            <a:r>
              <a:rPr lang="ru-RU" i="1" dirty="0" smtClean="0"/>
              <a:t>.</a:t>
            </a:r>
          </a:p>
          <a:p>
            <a:r>
              <a:rPr lang="ru-RU" b="1" i="1" dirty="0"/>
              <a:t>Семь (...)беда Медаль </a:t>
            </a:r>
            <a:r>
              <a:rPr lang="ru-RU" b="1" i="1" dirty="0" smtClean="0"/>
              <a:t>(...)</a:t>
            </a:r>
            <a:r>
              <a:rPr lang="ru-RU" b="1" i="1" dirty="0"/>
              <a:t>икс</a:t>
            </a:r>
            <a:endParaRPr lang="ru-RU" b="1" dirty="0"/>
          </a:p>
          <a:p>
            <a:r>
              <a:rPr lang="ru-RU" b="1" i="1" dirty="0"/>
              <a:t>Пар (...) бор</a:t>
            </a:r>
            <a:endParaRPr lang="ru-RU" b="1" dirty="0"/>
          </a:p>
          <a:p>
            <a:r>
              <a:rPr lang="ru-RU" b="1" i="1" dirty="0"/>
              <a:t>Вол (...) </a:t>
            </a:r>
            <a:r>
              <a:rPr lang="ru-RU" b="1" i="1" dirty="0" smtClean="0"/>
              <a:t>мы</a:t>
            </a:r>
          </a:p>
          <a:p>
            <a:r>
              <a:rPr lang="ru-RU" b="1" i="1" dirty="0" smtClean="0"/>
              <a:t> </a:t>
            </a:r>
            <a:r>
              <a:rPr lang="ru-RU" b="1" i="1" dirty="0"/>
              <a:t>Око (.. .)ставка</a:t>
            </a:r>
            <a:endParaRPr lang="ru-RU" b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Домик незнайки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>
                <a:solidFill>
                  <a:srgbClr val="FF0000"/>
                </a:solidFill>
              </a:rPr>
              <a:t>Исправьте речевые ошибки.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i="1" dirty="0"/>
              <a:t>В </a:t>
            </a:r>
            <a:r>
              <a:rPr lang="ru-RU" i="1" dirty="0" err="1"/>
              <a:t>ихнем</a:t>
            </a:r>
            <a:r>
              <a:rPr lang="ru-RU" i="1" dirty="0"/>
              <a:t> огороде выросла капуста.</a:t>
            </a:r>
            <a:endParaRPr lang="ru-RU" dirty="0"/>
          </a:p>
          <a:p>
            <a:r>
              <a:rPr lang="ru-RU" i="1" dirty="0" err="1"/>
              <a:t>Евонная</a:t>
            </a:r>
            <a:r>
              <a:rPr lang="ru-RU" i="1" dirty="0"/>
              <a:t> </a:t>
            </a:r>
            <a:r>
              <a:rPr lang="ru-RU" i="1" dirty="0" smtClean="0"/>
              <a:t>мать - </a:t>
            </a:r>
            <a:r>
              <a:rPr lang="ru-RU" i="1" dirty="0"/>
              <a:t>повар.</a:t>
            </a:r>
            <a:endParaRPr lang="ru-RU" dirty="0"/>
          </a:p>
          <a:p>
            <a:r>
              <a:rPr lang="ru-RU" i="1" dirty="0"/>
              <a:t>У </a:t>
            </a:r>
            <a:r>
              <a:rPr lang="ru-RU" i="1" dirty="0" smtClean="0"/>
              <a:t>его двое братьев и двое</a:t>
            </a:r>
            <a:r>
              <a:rPr lang="ru-RU" i="1" dirty="0" smtClean="0"/>
              <a:t> сестер</a:t>
            </a:r>
            <a:endParaRPr lang="ru-RU" dirty="0"/>
          </a:p>
          <a:p>
            <a:r>
              <a:rPr lang="ru-RU" i="1" dirty="0"/>
              <a:t>Чего ты </a:t>
            </a:r>
            <a:r>
              <a:rPr lang="ru-RU" i="1" dirty="0" smtClean="0"/>
              <a:t>читаешь</a:t>
            </a:r>
            <a:r>
              <a:rPr lang="ru-RU" i="1" dirty="0"/>
              <a:t>.</a:t>
            </a:r>
            <a:endParaRPr lang="ru-RU" dirty="0"/>
          </a:p>
          <a:p>
            <a:r>
              <a:rPr lang="ru-RU" i="1" dirty="0"/>
              <a:t>Цветик велел купить себе краски.</a:t>
            </a:r>
            <a:endParaRPr lang="ru-RU" dirty="0"/>
          </a:p>
          <a:p>
            <a:r>
              <a:rPr lang="ru-RU" i="1" dirty="0"/>
              <a:t>Сколько время?</a:t>
            </a:r>
            <a:endParaRPr lang="ru-RU" dirty="0"/>
          </a:p>
          <a:p>
            <a:r>
              <a:rPr lang="ru-RU" i="1" dirty="0"/>
              <a:t>Скучаю о вас.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</TotalTime>
  <Words>621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«Местоимение »</vt:lpstr>
      <vt:lpstr>Слайд 2</vt:lpstr>
      <vt:lpstr>Сказка Януша Корчака</vt:lpstr>
      <vt:lpstr>Слайд 4</vt:lpstr>
      <vt:lpstr>Опасный поворот</vt:lpstr>
      <vt:lpstr>Весёлая полянка</vt:lpstr>
      <vt:lpstr>Весёлая полянка</vt:lpstr>
      <vt:lpstr>Головоломка </vt:lpstr>
      <vt:lpstr>Домик незнайки </vt:lpstr>
      <vt:lpstr>Камень преткновения</vt:lpstr>
      <vt:lpstr>Одним словом     САМ…</vt:lpstr>
      <vt:lpstr>Подведем итоги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«Местоимение »</dc:title>
  <dc:creator>Сергей</dc:creator>
  <cp:lastModifiedBy>Сергей</cp:lastModifiedBy>
  <cp:revision>7</cp:revision>
  <dcterms:created xsi:type="dcterms:W3CDTF">2011-04-14T11:04:34Z</dcterms:created>
  <dcterms:modified xsi:type="dcterms:W3CDTF">2011-04-14T11:59:50Z</dcterms:modified>
</cp:coreProperties>
</file>