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8" r:id="rId3"/>
    <p:sldId id="260" r:id="rId4"/>
    <p:sldId id="257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83BA23-580F-4796-9381-7D8657BC6874}" type="datetimeFigureOut">
              <a:rPr lang="ru-RU" smtClean="0"/>
              <a:pPr/>
              <a:t>25.07.2015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D77CBA-8725-4BE3-B6FF-C3DD2F675B0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и по пдд\917262_html_7acbc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80" y="7532"/>
            <a:ext cx="9226180" cy="6850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57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33250" cy="55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24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4" y="756837"/>
            <a:ext cx="8486018" cy="5336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69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285" y="2153691"/>
            <a:ext cx="7571429" cy="395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53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44" y="620688"/>
            <a:ext cx="8550219" cy="514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244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9</cp:revision>
  <dcterms:created xsi:type="dcterms:W3CDTF">2015-05-12T04:32:04Z</dcterms:created>
  <dcterms:modified xsi:type="dcterms:W3CDTF">2015-07-26T08:40:37Z</dcterms:modified>
</cp:coreProperties>
</file>