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B0BC0-DC98-415B-B1A6-AAA1AE5A34EB}" type="datetimeFigureOut">
              <a:rPr lang="ru-RU" smtClean="0"/>
              <a:t>06.04.2015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A2BE4-09C4-4F8C-B795-A7F891682E0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A2BE4-09C4-4F8C-B795-A7F891682E0E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A2BE4-09C4-4F8C-B795-A7F891682E0E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A2BE4-09C4-4F8C-B795-A7F891682E0E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A2BE4-09C4-4F8C-B795-A7F891682E0E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A2BE4-09C4-4F8C-B795-A7F891682E0E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A2BE4-09C4-4F8C-B795-A7F891682E0E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4149079"/>
            <a:ext cx="7117180" cy="628301"/>
          </a:xfrm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Песни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1816" y="2123251"/>
            <a:ext cx="69910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17(п), 6(н), 19(с),15(е), 10(и)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057882"/>
            <a:ext cx="39934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17, 15, 19, 6, 10.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234255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СПАЛЬНЯ</a:t>
            </a:r>
          </a:p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ТЕПЛАЯ КРОВАТКА</a:t>
            </a:r>
          </a:p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СЛАДКИЙ СОН</a:t>
            </a:r>
          </a:p>
          <a:p>
            <a:pPr marL="0" indent="0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МАМА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ПЕСНЯ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НЕЖНЫЙ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МЯГКИЙ ГОЛОС</a:t>
            </a:r>
          </a:p>
        </p:txBody>
      </p:sp>
    </p:spTree>
    <p:extLst>
      <p:ext uri="{BB962C8B-B14F-4D97-AF65-F5344CB8AC3E}">
        <p14:creationId xmlns:p14="http://schemas.microsoft.com/office/powerpoint/2010/main" xmlns="" val="415590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Баять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400" b="1" i="1" dirty="0" err="1">
                <a:latin typeface="Times New Roman" pitchFamily="18" charset="0"/>
                <a:cs typeface="Times New Roman" pitchFamily="18" charset="0"/>
              </a:rPr>
              <a:t>байкать</a:t>
            </a:r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– значит говорить, болтать, беседовать, рассказывать; </a:t>
            </a:r>
            <a:r>
              <a:rPr lang="ru-RU" sz="4400" b="1" dirty="0" err="1">
                <a:latin typeface="Times New Roman" pitchFamily="18" charset="0"/>
                <a:cs typeface="Times New Roman" pitchFamily="18" charset="0"/>
              </a:rPr>
              <a:t>баить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ребенка,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байкать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, баюкать – значит, припевая укачивать, усыплять. </a:t>
            </a:r>
          </a:p>
        </p:txBody>
      </p:sp>
    </p:spTree>
    <p:extLst>
      <p:ext uri="{BB962C8B-B14F-4D97-AF65-F5344CB8AC3E}">
        <p14:creationId xmlns:p14="http://schemas.microsoft.com/office/powerpoint/2010/main" xmlns="" val="172112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Users\teacher\Desktop\24075w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-25420"/>
            <a:ext cx="8000326" cy="6883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речитатив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– напевная речь в вокально-музыкальном произведении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4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читать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речитативом </a:t>
            </a:r>
            <a:r>
              <a:rPr lang="ru-RU" sz="44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значит читать нараспев.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59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14400" b="1" dirty="0">
                <a:latin typeface="Times New Roman" pitchFamily="18" charset="0"/>
                <a:cs typeface="Times New Roman" pitchFamily="18" charset="0"/>
              </a:rPr>
              <a:t>«Народная колыбельная» </a:t>
            </a:r>
            <a:endParaRPr lang="ru-RU" sz="14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400" dirty="0" err="1">
                <a:latin typeface="Times New Roman" pitchFamily="18" charset="0"/>
                <a:cs typeface="Times New Roman" pitchFamily="18" charset="0"/>
              </a:rPr>
              <a:t>Котя-котенька-коток</a:t>
            </a: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Ты - пушистенький </a:t>
            </a:r>
            <a:r>
              <a:rPr lang="ru-RU" sz="14400" dirty="0" err="1">
                <a:latin typeface="Times New Roman" pitchFamily="18" charset="0"/>
                <a:cs typeface="Times New Roman" pitchFamily="18" charset="0"/>
              </a:rPr>
              <a:t>хвосток</a:t>
            </a: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Приди, котик, ночевать- </a:t>
            </a:r>
          </a:p>
          <a:p>
            <a:pPr marL="0" indent="0">
              <a:buNone/>
            </a:pP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Мою </a:t>
            </a:r>
            <a:r>
              <a:rPr lang="ru-RU" sz="14400" dirty="0" err="1">
                <a:latin typeface="Times New Roman" pitchFamily="18" charset="0"/>
                <a:cs typeface="Times New Roman" pitchFamily="18" charset="0"/>
              </a:rPr>
              <a:t>детоньку</a:t>
            </a: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 качать. </a:t>
            </a:r>
          </a:p>
          <a:p>
            <a:pPr marL="0" indent="0">
              <a:buNone/>
            </a:pP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Вы коты, коты, коты. </a:t>
            </a:r>
          </a:p>
          <a:p>
            <a:pPr marL="0" indent="0">
              <a:buNone/>
            </a:pP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Коты-серые хвосты! </a:t>
            </a:r>
          </a:p>
          <a:p>
            <a:pPr marL="0" indent="0">
              <a:buNone/>
            </a:pP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Вы коты, коты, коты, </a:t>
            </a:r>
          </a:p>
          <a:p>
            <a:pPr marL="0" indent="0">
              <a:buNone/>
            </a:pPr>
            <a:r>
              <a:rPr lang="ru-RU" sz="14400" dirty="0">
                <a:latin typeface="Times New Roman" pitchFamily="18" charset="0"/>
                <a:cs typeface="Times New Roman" pitchFamily="18" charset="0"/>
              </a:rPr>
              <a:t>Принесите дремоты.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139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1</TotalTime>
  <Words>119</Words>
  <Application>Microsoft Office PowerPoint</Application>
  <PresentationFormat>Экран (4:3)</PresentationFormat>
  <Paragraphs>27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Spring</vt:lpstr>
      <vt:lpstr>  Песни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Песни</dc:title>
  <dc:creator>1</dc:creator>
  <cp:lastModifiedBy>teacher</cp:lastModifiedBy>
  <cp:revision>3</cp:revision>
  <dcterms:created xsi:type="dcterms:W3CDTF">2015-04-05T18:12:21Z</dcterms:created>
  <dcterms:modified xsi:type="dcterms:W3CDTF">2015-04-06T05:55:26Z</dcterms:modified>
</cp:coreProperties>
</file>