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C60FAB-AA72-42DF-8D3D-8D8E28FC7D61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49D760-C1B6-4642-A394-3754E694C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56;&#1086;&#1084;&#1072;&#1085;\Desktop\&#1054;&#1090;&#1082;&#1088;&#1099;&#1090;&#1086;&#1077;%20&#1079;&#1072;&#1085;&#1103;&#1090;&#1080;&#1077;%20&#1045;&#1083;&#1086;&#1093;&#1086;&#1074;&#1089;&#1082;&#1072;&#1103;%20&#1054;.&#1040;\MOV03405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3384376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музыкально-ритмическое занятие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r>
              <a:rPr lang="ru-RU" sz="3100" dirty="0" smtClean="0"/>
              <a:t>«Путешествие в страну детства»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r>
              <a:rPr lang="ru-RU" sz="3100" dirty="0" smtClean="0"/>
              <a:t>в старшей группе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1465454"/>
          </a:xfrm>
        </p:spPr>
        <p:txBody>
          <a:bodyPr/>
          <a:lstStyle/>
          <a:p>
            <a:pPr algn="just"/>
            <a:r>
              <a:rPr lang="ru-RU" dirty="0" smtClean="0"/>
              <a:t>Муз. руководитель                                      Елоховская О.А.</a:t>
            </a:r>
          </a:p>
          <a:p>
            <a:pPr algn="just"/>
            <a:r>
              <a:rPr lang="ru-RU" dirty="0" smtClean="0"/>
              <a:t>Воспитатель                                                Крутина Е.В.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«Смешной мальчишка»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448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М.р.</a:t>
            </a:r>
            <a:r>
              <a:rPr lang="ru-RU" dirty="0" smtClean="0"/>
              <a:t> Но мы-то с вами тоже неплохо танцуем! Угадайте, какой танец мы сейчас с вами исполним!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SC033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714488"/>
            <a:ext cx="3236168" cy="242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3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929066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«Моя Россия»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038600" cy="1828800"/>
          </a:xfrm>
        </p:spPr>
        <p:txBody>
          <a:bodyPr/>
          <a:lstStyle/>
          <a:p>
            <a:pPr>
              <a:buNone/>
            </a:pPr>
            <a:r>
              <a:rPr lang="ru-RU" b="1" u="sng" dirty="0" err="1" smtClean="0"/>
              <a:t>Вос-ль</a:t>
            </a:r>
            <a:r>
              <a:rPr lang="ru-RU" b="1" u="sng" dirty="0" smtClean="0"/>
              <a:t>.</a:t>
            </a:r>
            <a:r>
              <a:rPr lang="ru-RU" dirty="0" smtClean="0"/>
              <a:t> Дети, а ваше детство проходит в какой стране?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Слова Леры, Максима.</a:t>
            </a:r>
          </a:p>
          <a:p>
            <a:endParaRPr lang="ru-RU" dirty="0"/>
          </a:p>
        </p:txBody>
      </p:sp>
      <p:pic>
        <p:nvPicPr>
          <p:cNvPr id="5" name="Содержимое 4" descr="DSC034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928934"/>
            <a:ext cx="4458796" cy="334409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Песня «Детский сад»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8676456" cy="17281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u="sng" dirty="0" err="1" smtClean="0"/>
              <a:t>Вос-ль</a:t>
            </a:r>
            <a:r>
              <a:rPr lang="ru-RU" sz="2400" b="1" u="sng" dirty="0" smtClean="0"/>
              <a:t>.</a:t>
            </a:r>
            <a:r>
              <a:rPr lang="ru-RU" sz="2400" dirty="0" smtClean="0"/>
              <a:t> Наша Родина-Россия, но у нас есть еще малая родина – наш город!</a:t>
            </a:r>
          </a:p>
          <a:p>
            <a:pPr>
              <a:buNone/>
            </a:pPr>
            <a:r>
              <a:rPr lang="ru-RU" sz="2400" b="1" u="sng" dirty="0" smtClean="0"/>
              <a:t>М.Р.</a:t>
            </a:r>
            <a:r>
              <a:rPr lang="ru-RU" sz="2400" dirty="0" smtClean="0"/>
              <a:t> В этом городе есть детский сад , в котором проходит ваше детство. В этом году нашему садику исполняется 50 лет! Это юбилей! Давайте поздравим его песней!</a:t>
            </a:r>
          </a:p>
          <a:p>
            <a:endParaRPr lang="ru-RU" dirty="0"/>
          </a:p>
        </p:txBody>
      </p:sp>
      <p:pic>
        <p:nvPicPr>
          <p:cNvPr id="5" name="MOV03405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924944"/>
            <a:ext cx="5088565" cy="381642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Релаксация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М.Р.</a:t>
            </a:r>
            <a:r>
              <a:rPr lang="ru-RU" dirty="0" smtClean="0"/>
              <a:t> Вот мы и побывали в волшебной стране детства, в которой живут любовь, красота, и каждый миг совершаются чудеса. Нам пора возвращаться, но мы не будем грустить, потому что в эту страну мы всегда можем вернуться . А сейчас давайте немного отдохнем.</a:t>
            </a:r>
          </a:p>
          <a:p>
            <a:pPr>
              <a:buNone/>
            </a:pPr>
            <a:r>
              <a:rPr lang="ru-RU" dirty="0" smtClean="0"/>
              <a:t>Все умеют танцевать, бегать, прыгать и играть,</a:t>
            </a:r>
          </a:p>
          <a:p>
            <a:pPr>
              <a:buNone/>
            </a:pPr>
            <a:r>
              <a:rPr lang="ru-RU" dirty="0" smtClean="0"/>
              <a:t>Но никто пока не может расслабляться, отдыхать. </a:t>
            </a:r>
          </a:p>
          <a:p>
            <a:pPr>
              <a:buNone/>
            </a:pPr>
            <a:r>
              <a:rPr lang="ru-RU" dirty="0" smtClean="0"/>
              <a:t> Есть у нас игра такая- очень легкая, простая!</a:t>
            </a:r>
          </a:p>
          <a:p>
            <a:pPr>
              <a:buNone/>
            </a:pPr>
            <a:r>
              <a:rPr lang="ru-RU" dirty="0" smtClean="0"/>
              <a:t>Замедляется движенье. Наступает расслабленье.</a:t>
            </a:r>
          </a:p>
          <a:p>
            <a:pPr>
              <a:buNone/>
            </a:pPr>
            <a:r>
              <a:rPr lang="ru-RU" dirty="0" smtClean="0"/>
              <a:t> И становится понятно- расслабление приятно!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SC033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4388296" cy="329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занятия: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Ритмическая разминка «Потанцуй со мной!» (аудиозапись)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Песня «Детство», «Детский сад» муз. </a:t>
            </a:r>
            <a:r>
              <a:rPr lang="ru-RU" sz="20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Бокач</a:t>
            </a: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Музыкально-игровое творчество «Заводные игрушки»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Музыкально-дидактическая игра «Танцевальная </a:t>
            </a:r>
            <a:r>
              <a:rPr lang="ru-RU" sz="20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угадайка</a:t>
            </a: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0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аудиозапись-поппури</a:t>
            </a: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обработке М.Р.)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 «Я на горку шла…»р.н.м., «Вальс» из к/</a:t>
            </a:r>
            <a:r>
              <a:rPr lang="ru-RU" sz="20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«Берегись автомобиля», «Детская полька» </a:t>
            </a:r>
            <a:r>
              <a:rPr lang="ru-RU" sz="20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Кабалевского</a:t>
            </a: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Танцы «Смешной мальчишка», «Моя Россия».(аудиозапись)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Коррекционно-развивающая работа: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дыхательная гимнастика «Насос»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</a:t>
            </a:r>
            <a:r>
              <a:rPr lang="ru-RU" sz="20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логоритмическая</a:t>
            </a: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композиция «Автобус»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игровой </a:t>
            </a:r>
            <a:r>
              <a:rPr lang="ru-RU" sz="20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самомассаж</a:t>
            </a: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«Солнечный зайчик»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Упражнение на релаксацию «Сон»</a:t>
            </a:r>
            <a:br>
              <a:rPr lang="ru-RU" sz="20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16216" cy="1667272"/>
          </a:xfrm>
        </p:spPr>
        <p:txBody>
          <a:bodyPr/>
          <a:lstStyle/>
          <a:p>
            <a:r>
              <a:rPr lang="ru-RU" dirty="0" smtClean="0"/>
              <a:t>Программные задачи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 1. Совершенствовать музыкально- ритмические навыки в исполнении движений по показу.</a:t>
            </a:r>
          </a:p>
          <a:p>
            <a:pPr algn="ctr"/>
            <a:r>
              <a:rPr lang="ru-RU" b="1" dirty="0" smtClean="0"/>
              <a:t>2. Пение легко, напевно, естественным звуком, под фортепианное сопровождение и под аранжированный фонограммный аккомпанемент.</a:t>
            </a:r>
          </a:p>
          <a:p>
            <a:pPr algn="ctr"/>
            <a:r>
              <a:rPr lang="ru-RU" b="1" dirty="0" smtClean="0"/>
              <a:t>3. Развивать творчество, инициативу, самостоятельность в выполнении движений. Закреплять умение быстро менять движения в соответствии с изменением музыки и текста.</a:t>
            </a:r>
          </a:p>
          <a:p>
            <a:pPr algn="ctr"/>
            <a:r>
              <a:rPr lang="ru-RU" b="1" dirty="0" smtClean="0"/>
              <a:t>4. Закреплять представления детей о трех танцевальных жанрах:</a:t>
            </a:r>
          </a:p>
          <a:p>
            <a:pPr algn="ctr"/>
            <a:r>
              <a:rPr lang="ru-RU" b="1" dirty="0" smtClean="0"/>
              <a:t>    польки, вальса, плясовой и умение самостоятельно подобрать движения в соответствии с танцевальным жанром.</a:t>
            </a:r>
          </a:p>
          <a:p>
            <a:pPr algn="ctr"/>
            <a:r>
              <a:rPr lang="ru-RU" b="1" dirty="0" smtClean="0"/>
              <a:t>5. Закреплять у детей танцевальные способности, умение передавать с помощью движений разнохарактерную музыку (плавную, нежную и ритмичную, зажигательную). Воспитывать патриотические чувства (любовь к Родине, России), уважение к партнеру (партнерше). Доставить детям радость от самостоятельного исполнения танца.</a:t>
            </a:r>
          </a:p>
          <a:p>
            <a:pPr algn="ctr"/>
            <a:r>
              <a:rPr lang="ru-RU" b="1" dirty="0" smtClean="0"/>
              <a:t>6. Учить осознавать состояние покоя, напряженности.</a:t>
            </a:r>
          </a:p>
          <a:p>
            <a:pPr algn="ctr"/>
            <a:r>
              <a:rPr lang="ru-RU" b="1" dirty="0" smtClean="0"/>
              <a:t>    Совершенствовать умение детей восстанавливать дыхание после физической нагрузки. Закреплять умение выполнять </a:t>
            </a:r>
            <a:r>
              <a:rPr lang="ru-RU" b="1" dirty="0" err="1" smtClean="0"/>
              <a:t>самомассаж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08912" cy="1097632"/>
          </a:xfrm>
        </p:spPr>
        <p:txBody>
          <a:bodyPr/>
          <a:lstStyle/>
          <a:p>
            <a:pPr algn="ctr"/>
            <a:r>
              <a:rPr lang="ru-RU" dirty="0" smtClean="0"/>
              <a:t>Методические приемы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060848"/>
            <a:ext cx="8784976" cy="43924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1. Выполнение движений по показу взрослого, в «зеркальном отображении»</a:t>
            </a:r>
          </a:p>
          <a:p>
            <a:pPr algn="ctr"/>
            <a:r>
              <a:rPr lang="ru-RU" b="1" dirty="0" smtClean="0"/>
              <a:t>2. Самостоятельное исполнение песен.</a:t>
            </a:r>
          </a:p>
          <a:p>
            <a:pPr algn="ctr"/>
            <a:r>
              <a:rPr lang="ru-RU" b="1" dirty="0" smtClean="0"/>
              <a:t>3. Игре предшествует предварительная подготовка, где детям предлагается самостоятельно выбрать движения для передачи игрового образа. Затем выбирается наилучший вариант, который в дальнейшем исполняется вначале солистом, затем детьми.</a:t>
            </a:r>
          </a:p>
          <a:p>
            <a:pPr algn="ctr"/>
            <a:r>
              <a:rPr lang="ru-RU" b="1" dirty="0" smtClean="0"/>
              <a:t>4. Дети с низким уровнем и средним уровнем определяют жанр танца, а дети с высоким уровнем находят карточки-символы этого жанра и воспроизводят этот символ в движении.</a:t>
            </a:r>
          </a:p>
          <a:p>
            <a:pPr algn="ctr"/>
            <a:r>
              <a:rPr lang="ru-RU" b="1" dirty="0" smtClean="0"/>
              <a:t>5. Самостоятельное исполнение танцев.</a:t>
            </a:r>
          </a:p>
          <a:p>
            <a:pPr algn="ctr"/>
            <a:r>
              <a:rPr lang="ru-RU" b="1" dirty="0" smtClean="0"/>
              <a:t>6. Совместная деятельность.</a:t>
            </a:r>
          </a:p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86600" cy="1169640"/>
          </a:xfrm>
        </p:spPr>
        <p:txBody>
          <a:bodyPr/>
          <a:lstStyle/>
          <a:p>
            <a:pPr algn="ctr"/>
            <a:r>
              <a:rPr lang="ru-RU" dirty="0" smtClean="0"/>
              <a:t>Материал к занятию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507786"/>
            <a:ext cx="8363272" cy="2289366"/>
          </a:xfrm>
        </p:spPr>
        <p:txBody>
          <a:bodyPr/>
          <a:lstStyle/>
          <a:p>
            <a:pPr algn="ctr"/>
            <a:r>
              <a:rPr lang="ru-RU" b="1" dirty="0" smtClean="0"/>
              <a:t>1. Магнитофон.</a:t>
            </a:r>
          </a:p>
          <a:p>
            <a:pPr algn="ctr"/>
            <a:r>
              <a:rPr lang="ru-RU" b="1" dirty="0" smtClean="0"/>
              <a:t>2. Магнитная доска.</a:t>
            </a:r>
          </a:p>
          <a:p>
            <a:pPr algn="ctr"/>
            <a:r>
              <a:rPr lang="ru-RU" b="1" dirty="0" smtClean="0"/>
              <a:t>3. Карточки-символы с изображением танцевальных жанров.</a:t>
            </a:r>
          </a:p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Ритмическая разминка «Потанцуй со мной!»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03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00808"/>
            <a:ext cx="3394075" cy="2545556"/>
          </a:xfrm>
        </p:spPr>
      </p:pic>
      <p:sp>
        <p:nvSpPr>
          <p:cNvPr id="5" name="TextBox 4"/>
          <p:cNvSpPr txBox="1"/>
          <p:nvPr/>
        </p:nvSpPr>
        <p:spPr>
          <a:xfrm>
            <a:off x="395536" y="1772816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заходят в зал, становятся врассыпную</a:t>
            </a:r>
            <a:r>
              <a:rPr lang="ru-RU" dirty="0" smtClean="0"/>
              <a:t>. </a:t>
            </a:r>
          </a:p>
          <a:p>
            <a:r>
              <a:rPr lang="ru-RU" b="1" i="1" u="sng" dirty="0"/>
              <a:t>М.Р.</a:t>
            </a:r>
            <a:r>
              <a:rPr lang="ru-RU" dirty="0"/>
              <a:t> Здравствуйте, дети! У нас сегодня гости, поздоровайтесь с </a:t>
            </a:r>
            <a:r>
              <a:rPr lang="ru-RU" dirty="0" smtClean="0"/>
              <a:t>ними! А </a:t>
            </a:r>
            <a:r>
              <a:rPr lang="ru-RU" dirty="0"/>
              <a:t>теперь поздоровайтесь, как настоящие </a:t>
            </a:r>
            <a:r>
              <a:rPr lang="ru-RU" dirty="0" smtClean="0"/>
              <a:t>танцоры! Сегодня </a:t>
            </a:r>
            <a:r>
              <a:rPr lang="ru-RU" dirty="0"/>
              <a:t>мы с </a:t>
            </a:r>
            <a:r>
              <a:rPr lang="ru-RU" dirty="0" smtClean="0"/>
              <a:t>вами приглашены </a:t>
            </a:r>
            <a:r>
              <a:rPr lang="ru-RU" dirty="0"/>
              <a:t>в удивительную страну- страну </a:t>
            </a:r>
            <a:r>
              <a:rPr lang="ru-RU" dirty="0" smtClean="0"/>
              <a:t>Детства. Этой </a:t>
            </a:r>
            <a:r>
              <a:rPr lang="ru-RU" dirty="0"/>
              <a:t>страны ни на карте и ни на глобусе </a:t>
            </a:r>
            <a:r>
              <a:rPr lang="ru-RU" dirty="0" smtClean="0"/>
              <a:t>нет, эту </a:t>
            </a:r>
            <a:r>
              <a:rPr lang="ru-RU" dirty="0"/>
              <a:t>страну мы считаем лучшей из всех планет!</a:t>
            </a:r>
          </a:p>
          <a:p>
            <a:r>
              <a:rPr lang="ru-RU" b="1" i="1" u="sng" dirty="0" err="1" smtClean="0"/>
              <a:t>В-ль</a:t>
            </a:r>
            <a:r>
              <a:rPr lang="ru-RU" b="1" i="1" u="sng" dirty="0"/>
              <a:t>.</a:t>
            </a:r>
            <a:r>
              <a:rPr lang="ru-RU" dirty="0"/>
              <a:t> Сегодня в этой стране- необычный день! Сегодня- Всемирный день танца! Хотите туда попасть?</a:t>
            </a:r>
          </a:p>
          <a:p>
            <a:r>
              <a:rPr lang="ru-RU" b="1" i="1" u="sng" dirty="0" smtClean="0"/>
              <a:t>М.Р</a:t>
            </a:r>
            <a:r>
              <a:rPr lang="ru-RU" b="1" i="1" u="sng" dirty="0"/>
              <a:t>.</a:t>
            </a:r>
            <a:r>
              <a:rPr lang="ru-RU" dirty="0"/>
              <a:t> А начнем мы наше путешествие с ритмической разминки!</a:t>
            </a:r>
          </a:p>
          <a:p>
            <a:r>
              <a:rPr lang="ru-RU" b="1" i="1" u="sng" dirty="0" smtClean="0"/>
              <a:t>Ритмическая </a:t>
            </a:r>
            <a:r>
              <a:rPr lang="ru-RU" b="1" i="1" u="sng" dirty="0"/>
              <a:t>разминка «Потанцуй со мной</a:t>
            </a:r>
            <a:r>
              <a:rPr lang="ru-RU" b="1" i="1" u="sng" dirty="0" smtClean="0"/>
              <a:t>!»</a:t>
            </a:r>
            <a:endParaRPr lang="ru-RU" b="1" i="1" u="sng" dirty="0"/>
          </a:p>
        </p:txBody>
      </p:sp>
      <p:pic>
        <p:nvPicPr>
          <p:cNvPr id="7" name="Рисунок 6" descr="DSC03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365104"/>
            <a:ext cx="3384376" cy="22843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Дыхательная гимнастика «Насос»</a:t>
            </a:r>
            <a:endParaRPr lang="ru-RU" dirty="0"/>
          </a:p>
        </p:txBody>
      </p:sp>
      <p:pic>
        <p:nvPicPr>
          <p:cNvPr id="4" name="Содержимое 3" descr="DSC03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960440" cy="2880320"/>
          </a:xfrm>
        </p:spPr>
      </p:pic>
      <p:sp>
        <p:nvSpPr>
          <p:cNvPr id="10" name="TextBox 9"/>
          <p:cNvSpPr txBox="1"/>
          <p:nvPr/>
        </p:nvSpPr>
        <p:spPr>
          <a:xfrm>
            <a:off x="179512" y="2276872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М.Р.</a:t>
            </a:r>
            <a:r>
              <a:rPr lang="ru-RU" sz="2000" dirty="0" smtClean="0"/>
              <a:t> Ну что ж, отправляемся в путешествие</a:t>
            </a:r>
            <a:r>
              <a:rPr lang="ru-RU" sz="2000" dirty="0"/>
              <a:t>, только сначала накачаем шины у нашего автобуса и заодно, восстановим </a:t>
            </a:r>
            <a:r>
              <a:rPr lang="ru-RU" sz="2000" dirty="0" smtClean="0"/>
              <a:t>дыхание.</a:t>
            </a:r>
          </a:p>
          <a:p>
            <a:r>
              <a:rPr lang="ru-RU" sz="2000" b="1" i="1" u="sng" dirty="0" smtClean="0"/>
              <a:t>Дыхательная </a:t>
            </a:r>
            <a:r>
              <a:rPr lang="ru-RU" sz="2000" b="1" i="1" u="sng" dirty="0"/>
              <a:t>гимнастика «Насос»</a:t>
            </a:r>
            <a:r>
              <a:rPr lang="ru-RU" sz="2000" dirty="0"/>
              <a:t>, воспитатель говорит слова:</a:t>
            </a:r>
          </a:p>
          <a:p>
            <a:r>
              <a:rPr lang="ru-RU" sz="2000" dirty="0" smtClean="0"/>
              <a:t>Это </a:t>
            </a:r>
            <a:r>
              <a:rPr lang="ru-RU" sz="2000" dirty="0"/>
              <a:t>очень просто, покачай насос ты!</a:t>
            </a:r>
          </a:p>
          <a:p>
            <a:r>
              <a:rPr lang="ru-RU" sz="2000" dirty="0" smtClean="0"/>
              <a:t>Вперед </a:t>
            </a:r>
            <a:r>
              <a:rPr lang="ru-RU" sz="2000" dirty="0"/>
              <a:t>и прямо, руками скользя,</a:t>
            </a:r>
          </a:p>
          <a:p>
            <a:r>
              <a:rPr lang="ru-RU" sz="2000" dirty="0" smtClean="0"/>
              <a:t>Назад </a:t>
            </a:r>
            <a:r>
              <a:rPr lang="ru-RU" sz="2000" dirty="0"/>
              <a:t>наклоняться нельзя!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Логоритмическая</a:t>
            </a:r>
            <a:r>
              <a:rPr lang="ru-RU" dirty="0" smtClean="0"/>
              <a:t> фантазия «Автобус»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4038600" cy="2404864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М.Р.</a:t>
            </a:r>
            <a:r>
              <a:rPr lang="ru-RU" dirty="0" smtClean="0"/>
              <a:t>  Занимайте места в автобусе! Поехали!</a:t>
            </a:r>
          </a:p>
          <a:p>
            <a:pPr>
              <a:buNone/>
            </a:pPr>
            <a:r>
              <a:rPr lang="ru-RU" b="1" i="1" u="sng" dirty="0" smtClean="0"/>
              <a:t>Логоритмическая фантазия «Автобус». </a:t>
            </a:r>
          </a:p>
          <a:p>
            <a:endParaRPr lang="ru-RU" dirty="0"/>
          </a:p>
        </p:txBody>
      </p:sp>
      <p:pic>
        <p:nvPicPr>
          <p:cNvPr id="7" name="Содержимое 6" descr="DSC033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«Что такое детство?»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None/>
            </a:pPr>
            <a:r>
              <a:rPr lang="ru-RU" sz="2800" b="1" i="1" u="sng" dirty="0" smtClean="0">
                <a:ea typeface="Times New Roman"/>
              </a:rPr>
              <a:t>М.Р.</a:t>
            </a:r>
            <a:r>
              <a:rPr lang="ru-RU" sz="2800" dirty="0" smtClean="0">
                <a:ea typeface="Times New Roman"/>
              </a:rPr>
              <a:t> Приехали! Здесь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тучи не видны и от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улыбок тесно!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Под парусом любви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плывет планета «Детство»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Что же это за планета?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Мы сейчас споем об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этом! </a:t>
            </a:r>
          </a:p>
          <a:p>
            <a:pPr>
              <a:spcAft>
                <a:spcPts val="0"/>
              </a:spcAft>
              <a:buNone/>
            </a:pPr>
            <a:r>
              <a:rPr lang="ru-RU" sz="2800" b="1" i="1" u="sng" dirty="0" smtClean="0">
                <a:ea typeface="Times New Roman"/>
              </a:rPr>
              <a:t>Песня «Что такое </a:t>
            </a:r>
          </a:p>
          <a:p>
            <a:pPr>
              <a:spcAft>
                <a:spcPts val="0"/>
              </a:spcAft>
              <a:buNone/>
            </a:pPr>
            <a:r>
              <a:rPr lang="ru-RU" sz="2800" b="1" i="1" u="sng" dirty="0" smtClean="0">
                <a:ea typeface="Times New Roman"/>
              </a:rPr>
              <a:t>детство?»</a:t>
            </a:r>
            <a:endParaRPr lang="ru-RU" b="1" i="1" u="sng" dirty="0"/>
          </a:p>
        </p:txBody>
      </p:sp>
      <p:pic>
        <p:nvPicPr>
          <p:cNvPr id="5" name="Содержимое 4" descr="DSC033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1" y="1916832"/>
            <a:ext cx="4416491" cy="331236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Игра «Заводные игрушки»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err="1" smtClean="0"/>
              <a:t>Вос-ль</a:t>
            </a:r>
            <a:r>
              <a:rPr lang="ru-RU" b="1" u="sng" dirty="0" smtClean="0"/>
              <a:t>.</a:t>
            </a:r>
            <a:r>
              <a:rPr lang="ru-RU" dirty="0" smtClean="0"/>
              <a:t> В этой стране живут ваши любимые игрушки. </a:t>
            </a:r>
          </a:p>
          <a:p>
            <a:pPr>
              <a:buNone/>
            </a:pPr>
            <a:r>
              <a:rPr lang="ru-RU" b="1" u="sng" dirty="0" smtClean="0"/>
              <a:t>М.Р. </a:t>
            </a:r>
            <a:r>
              <a:rPr lang="ru-RU" b="1" dirty="0" smtClean="0"/>
              <a:t> </a:t>
            </a:r>
            <a:r>
              <a:rPr lang="ru-RU" dirty="0" smtClean="0"/>
              <a:t>Дайте детству наиграться, насмеяться, наскакаться! В круг скорее становитесь, крепче за руки беритесь!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SC033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428868"/>
            <a:ext cx="4667283" cy="35004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Жанров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  <a:buNone/>
            </a:pPr>
            <a:r>
              <a:rPr lang="ru-RU" sz="2800" b="1" u="sng" dirty="0" smtClean="0">
                <a:ea typeface="Times New Roman"/>
              </a:rPr>
              <a:t>М.Р.</a:t>
            </a:r>
            <a:r>
              <a:rPr lang="ru-RU" sz="2800" dirty="0" smtClean="0">
                <a:ea typeface="Times New Roman"/>
              </a:rPr>
              <a:t>  Дети, какие танцевальные жанры вы знаете? </a:t>
            </a:r>
            <a:endParaRPr lang="ru-RU" sz="2000" dirty="0" smtClean="0">
              <a:ea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ru-RU" sz="2800" b="1" u="sng" dirty="0" smtClean="0">
                <a:ea typeface="Times New Roman"/>
              </a:rPr>
              <a:t>Дети.</a:t>
            </a:r>
            <a:r>
              <a:rPr lang="ru-RU" sz="2800" dirty="0" smtClean="0">
                <a:ea typeface="Times New Roman"/>
              </a:rPr>
              <a:t> Вальс, полька, плясовая.</a:t>
            </a:r>
            <a:endParaRPr lang="ru-RU" sz="2000" dirty="0" smtClean="0">
              <a:ea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ru-RU" sz="2800" b="1" u="sng" dirty="0" smtClean="0">
                <a:ea typeface="Times New Roman"/>
              </a:rPr>
              <a:t>М.Р.</a:t>
            </a:r>
            <a:r>
              <a:rPr lang="ru-RU" sz="2800" dirty="0" smtClean="0">
                <a:ea typeface="Times New Roman"/>
              </a:rPr>
              <a:t> Правильно. Послушайте такую историю. Жил- был король Ритм, и у него было три королевства: королевство Вальсов, Королевство Польки и Королевство Пляски. Жители этих королевств очень любили танцевать, они выходили на улицу и танцевали каждый свой танец. Но вот однажды на это королевство налетел ураган и перемешал всех жителей. Дети , помогите, пожалуйста, собрать всех жителей королевств!</a:t>
            </a:r>
            <a:endParaRPr lang="ru-RU" sz="2000" dirty="0" smtClean="0">
              <a:ea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</a:rPr>
              <a:t> </a:t>
            </a:r>
            <a:endParaRPr lang="ru-RU" sz="2000" dirty="0" smtClean="0"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Содержимое 4" descr="DSC033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«Танцевальная </a:t>
            </a:r>
            <a:r>
              <a:rPr lang="ru-RU" dirty="0" err="1" smtClean="0"/>
              <a:t>угадайка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3960440" cy="420506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None/>
            </a:pPr>
            <a:r>
              <a:rPr lang="ru-RU" sz="2400" b="1" u="sng" dirty="0" err="1" smtClean="0">
                <a:ea typeface="Times New Roman"/>
              </a:rPr>
              <a:t>Вос-ль</a:t>
            </a:r>
            <a:r>
              <a:rPr lang="ru-RU" sz="2400" dirty="0" smtClean="0">
                <a:ea typeface="Times New Roman"/>
              </a:rPr>
              <a:t>. Ну что ж, конечно поможем! Слушайте музыкальную загадку. Детям предлагается поочередно прослушать вальс, польку, плясовую, затем найти карточки, соответствующие движениям этого жанра и  показать это в движении!</a:t>
            </a:r>
          </a:p>
        </p:txBody>
      </p:sp>
      <p:pic>
        <p:nvPicPr>
          <p:cNvPr id="9" name="Содержимое 8" descr="DSC033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75648" y="1340768"/>
            <a:ext cx="3168352" cy="2376264"/>
          </a:xfrm>
        </p:spPr>
      </p:pic>
      <p:pic>
        <p:nvPicPr>
          <p:cNvPr id="11" name="Рисунок 10" descr="DSC03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429132"/>
            <a:ext cx="3214678" cy="24288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танцев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038600" cy="2980928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М.Р. </a:t>
            </a:r>
            <a:r>
              <a:rPr lang="ru-RU" dirty="0" smtClean="0"/>
              <a:t>Вы отлично справились с заданием. Я вам предлагаю посмотреть эти танцы в исполнении профессиональных танцоров.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03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357694"/>
            <a:ext cx="3168352" cy="2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4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743</Words>
  <Application>Microsoft Office PowerPoint</Application>
  <PresentationFormat>Экран (4:3)</PresentationFormat>
  <Paragraphs>80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музыкально-ритмическое занятие   «Путешествие в страну детства»   в старшей группе </vt:lpstr>
      <vt:lpstr>Ритмическая разминка «Потанцуй со мной!» </vt:lpstr>
      <vt:lpstr>Дыхательная гимнастика «Насос»</vt:lpstr>
      <vt:lpstr>Логоритмическая фантазия «Автобус»</vt:lpstr>
      <vt:lpstr>Песня «Что такое детство?»</vt:lpstr>
      <vt:lpstr>Игра «Заводные игрушки»</vt:lpstr>
      <vt:lpstr>История Жанров</vt:lpstr>
      <vt:lpstr>Игра «Танцевальная угадайка»</vt:lpstr>
      <vt:lpstr>Просмотр танцев</vt:lpstr>
      <vt:lpstr>Танец «Смешной мальчишка»</vt:lpstr>
      <vt:lpstr>Танец «Моя Россия»</vt:lpstr>
      <vt:lpstr>Песня «Детский сад»</vt:lpstr>
      <vt:lpstr>Релаксация</vt:lpstr>
      <vt:lpstr>Части занятия:   1. Ритмическая разминка «Потанцуй со мной!» (аудиозапись) 2. Песня «Детство», «Детский сад» муз. Бокач 3. Музыкально-игровое творчество «Заводные игрушки» 4. Музыкально-дидактическая игра «Танцевальная угадайка» (аудиозапись-поппури в обработке М.Р.)     ( «Я на горку шла…»р.н.м., «Вальс» из к/ф «Берегись автомобиля», «Детская полька» Кабалевского) 5. Танцы «Смешной мальчишка», «Моя Россия».(аудиозапись) 6. Коррекционно-развивающая работа:     - дыхательная гимнастика «Насос»     - логоритмическая композиция «Автобус»     - игровой самомассаж «Солнечный зайчик»     - Упражнение на релаксацию «Сон» </vt:lpstr>
      <vt:lpstr>Программные задачи </vt:lpstr>
      <vt:lpstr>Методические приемы</vt:lpstr>
      <vt:lpstr>Материал к занятию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музыкально-ритмическое занятие   «Путешествие в страну детства»   в старшей группе</dc:title>
  <dc:creator>Роман</dc:creator>
  <cp:lastModifiedBy>user</cp:lastModifiedBy>
  <cp:revision>17</cp:revision>
  <dcterms:created xsi:type="dcterms:W3CDTF">2012-06-21T17:56:37Z</dcterms:created>
  <dcterms:modified xsi:type="dcterms:W3CDTF">2015-08-19T11:07:16Z</dcterms:modified>
</cp:coreProperties>
</file>