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" y="476671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72730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№179</a:t>
            </a:r>
          </a:p>
        </p:txBody>
      </p:sp>
    </p:spTree>
    <p:extLst>
      <p:ext uri="{BB962C8B-B14F-4D97-AF65-F5344CB8AC3E}">
        <p14:creationId xmlns=""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5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3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4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5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66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5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5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5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5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5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2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3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4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5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p:oleObj spid="_x0000_s15424" name="CorelDRAW CMX" r:id="rId3" imgW="2770560" imgH="1077120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p:oleObj spid="_x0000_s15425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p:oleObj spid="_x0000_s15426" name="CorelDRAW" r:id="rId5" imgW="628560" imgH="185544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p:oleObj spid="_x0000_s15427" name="CorelDRAW" r:id="rId6" imgW="1353600" imgH="1346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p:oleObj spid="_x0000_s15428" name="CorelDRAW" r:id="rId7" imgW="618480" imgH="19656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p:oleObj spid="_x0000_s15429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p:oleObj spid="_x0000_s7203" name="CorelDRAW" r:id="rId3" imgW="4712400" imgH="642816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p:oleObj spid="_x0000_s7204" name="CorelDRAW" r:id="rId4" imgW="3408840" imgH="345852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p:oleObj spid="_x0000_s7205" name="CorelDRAW" r:id="rId5" imgW="4150800" imgH="617040" progId="">
              <p:embed/>
            </p:oleObj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p:oleObj spid="_x0000_s8243" name="CorelDRAW CMX" r:id="rId3" imgW="1248840" imgH="233892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p:oleObj spid="_x0000_s8244" name="CorelDRAW CMX" r:id="rId4" imgW="2775240" imgH="984600" progId="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p:oleObj spid="_x0000_s8245" name="CorelDRAW CMX" r:id="rId5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p:oleObj spid="_x0000_s8246" name="CorelDRAW" r:id="rId6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p:oleObj spid="_x0000_s50239" name="CorelDRAW" r:id="rId3" imgW="1751760" imgH="7214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p:oleObj spid="_x0000_s50240" name="CorelDRAW" r:id="rId5" imgW="5550840" imgH="389664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p:oleObj spid="_x0000_s50241" name="CorelDRAW CMX" r:id="rId6" imgW="3556080" imgH="4291920" progId="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p:oleObj spid="_x0000_s50242" name="CorelDRAW CMX" r:id="rId7" imgW="4599360" imgH="213588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p:oleObj spid="_x0000_s50243" name="CorelDRAW CMX" r:id="rId8" imgW="2929680" imgH="4599360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p:oleObj spid="_x0000_s50244" name="CorelDRAW CMX" r:id="rId9" imgW="2280240" imgH="2662920" progId="">
              <p:embed/>
            </p:oleObj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p:oleObj spid="_x0000_s16410" name="CorelDRAW" r:id="rId3" imgW="1521360" imgH="1602720" progId="">
              <p:embed/>
            </p:oleObj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p:oleObj spid="_x0000_s16411" name="CorelDRAW" r:id="rId5" imgW="1663200" imgH="857880" progId="">
              <p:embed/>
            </p:oleObj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p:oleObj spid="_x0000_s11309" name="CorelDRAW" r:id="rId3" imgW="3926880" imgH="53200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p:oleObj spid="_x0000_s11310" name="CorelDRAW" r:id="rId4" imgW="8983800" imgH="549396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p:oleObj spid="_x0000_s11311" name="CorelDRAW" r:id="rId5" imgW="3926880" imgH="532008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p:oleObj spid="_x0000_s11312" name="CorelDRAW" r:id="rId6" imgW="749520" imgH="128016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p:oleObj spid="_x0000_s9228" name="CorelDRAW" r:id="rId3" imgW="1854720" imgH="18367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3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4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5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36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5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6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4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5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3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2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3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4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871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123</cp:lastModifiedBy>
  <cp:revision>188</cp:revision>
  <dcterms:created xsi:type="dcterms:W3CDTF">2010-04-03T08:55:55Z</dcterms:created>
  <dcterms:modified xsi:type="dcterms:W3CDTF">2015-08-12T06:15:24Z</dcterms:modified>
  <cp:contentStatus/>
</cp:coreProperties>
</file>