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8D7B8-845D-4560-87FD-352A739EAB2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B0AA2-CF77-491E-9D04-8DE673B288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Marina\Desktop\P3230106.JPG"/>
          <p:cNvPicPr>
            <a:picLocks noChangeAspect="1" noChangeArrowheads="1"/>
          </p:cNvPicPr>
          <p:nvPr/>
        </p:nvPicPr>
        <p:blipFill>
          <a:blip r:embed="rId2" cstate="screen"/>
          <a:srcRect l="-1696"/>
          <a:stretch>
            <a:fillRect/>
          </a:stretch>
        </p:blipFill>
        <p:spPr bwMode="auto">
          <a:xfrm>
            <a:off x="4644008" y="188640"/>
            <a:ext cx="4320480" cy="6336704"/>
          </a:xfrm>
          <a:prstGeom prst="rect">
            <a:avLst/>
          </a:prstGeom>
          <a:noFill/>
        </p:spPr>
      </p:pic>
      <p:pic>
        <p:nvPicPr>
          <p:cNvPr id="43011" name="Picture 3" descr="C:\Users\Marina\Desktop\P32301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88640"/>
            <a:ext cx="403244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sz="2200" dirty="0" smtClean="0"/>
              <a:t>Для родителей проводились консультации, выставки литературного материала, фотовыставки, выставки детских работ, выставлялись ширмы-раскладки. Проводились открытые занятия для родителей и педагогов детского сада.</a:t>
            </a:r>
          </a:p>
        </p:txBody>
      </p:sp>
      <p:pic>
        <p:nvPicPr>
          <p:cNvPr id="59394" name="Picture 2" descr="C:\Users\Marina\Desktop\МАРЬЯИСКУСНИЦА\фото с Марьей\DSC013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736812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ea typeface="Times New Roman" pitchFamily="18" charset="0"/>
                <a:cs typeface="Arial" pitchFamily="34" charset="0"/>
              </a:rPr>
              <a:t>       В заключении хочется сказать, что эта работа приносит много радости как мне, так и детям. Проведенная с детьми работа вызвала интерес к народной вышивке и к художественным традициям русского народа. </a:t>
            </a:r>
            <a:endParaRPr lang="ru-RU" sz="2200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44824"/>
            <a:ext cx="877929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0"/>
            <a:ext cx="8074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68760"/>
            <a:ext cx="9144000" cy="306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       Детьми были выполнены сюжетные работы по темам: </a:t>
            </a:r>
            <a:r>
              <a:rPr lang="en-US" sz="2200" dirty="0" smtClean="0"/>
              <a:t>“</a:t>
            </a:r>
            <a:r>
              <a:rPr lang="ru-RU" sz="2200" dirty="0" smtClean="0"/>
              <a:t>Птицы</a:t>
            </a:r>
            <a:r>
              <a:rPr lang="en-US" sz="2200" dirty="0" smtClean="0"/>
              <a:t>”</a:t>
            </a:r>
            <a:r>
              <a:rPr lang="ru-RU" sz="2200" dirty="0" smtClean="0"/>
              <a:t>,  </a:t>
            </a:r>
            <a:r>
              <a:rPr lang="en-US" sz="2200" dirty="0" smtClean="0"/>
              <a:t>“</a:t>
            </a:r>
            <a:r>
              <a:rPr lang="ru-RU" sz="2200" dirty="0" smtClean="0"/>
              <a:t>Зимние забавы</a:t>
            </a:r>
            <a:r>
              <a:rPr lang="en-US" sz="2200" dirty="0" smtClean="0"/>
              <a:t>”</a:t>
            </a:r>
            <a:r>
              <a:rPr lang="ru-RU" sz="2200" dirty="0" smtClean="0"/>
              <a:t>, </a:t>
            </a:r>
            <a:r>
              <a:rPr lang="en-US" sz="2200" dirty="0" smtClean="0"/>
              <a:t>“</a:t>
            </a:r>
            <a:r>
              <a:rPr lang="ru-RU" sz="2200" dirty="0" smtClean="0"/>
              <a:t>Насекомые</a:t>
            </a:r>
            <a:r>
              <a:rPr lang="en-US" sz="2200" dirty="0" smtClean="0"/>
              <a:t>”</a:t>
            </a:r>
            <a:r>
              <a:rPr lang="ru-RU" sz="2200" dirty="0" smtClean="0"/>
              <a:t>, </a:t>
            </a:r>
            <a:r>
              <a:rPr lang="en-US" sz="2200" dirty="0" smtClean="0"/>
              <a:t>“</a:t>
            </a:r>
            <a:r>
              <a:rPr lang="ru-RU" sz="2200" dirty="0" smtClean="0"/>
              <a:t>Цветы</a:t>
            </a:r>
            <a:r>
              <a:rPr lang="en-US" sz="2200" dirty="0" smtClean="0"/>
              <a:t>”</a:t>
            </a:r>
            <a:r>
              <a:rPr lang="ru-RU" sz="2200" dirty="0" smtClean="0"/>
              <a:t> и др.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418881"/>
            <a:ext cx="7632848" cy="517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-1"/>
            <a:ext cx="783826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88640"/>
            <a:ext cx="6552728" cy="64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04664"/>
            <a:ext cx="7955231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04664"/>
            <a:ext cx="8571753" cy="60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92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6</cp:revision>
  <dcterms:created xsi:type="dcterms:W3CDTF">2015-08-15T17:38:56Z</dcterms:created>
  <dcterms:modified xsi:type="dcterms:W3CDTF">2015-08-15T17:46:41Z</dcterms:modified>
</cp:coreProperties>
</file>