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548680"/>
            <a:ext cx="8013123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548680"/>
            <a:ext cx="847243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1" y="188640"/>
            <a:ext cx="876722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</cp:revision>
  <dcterms:created xsi:type="dcterms:W3CDTF">2015-08-15T17:38:56Z</dcterms:created>
  <dcterms:modified xsi:type="dcterms:W3CDTF">2015-08-15T17:42:15Z</dcterms:modified>
</cp:coreProperties>
</file>