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ina\Desktop\Новая папка\IMG_23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191847" y="992730"/>
            <a:ext cx="6432715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3600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Рассказ сопровождала иллюстрациями, изделиями, выполненными мастерами, а также прослушиванием музыкальных произведений. </a:t>
            </a: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В предварительной работе использовали такие приемы: выкладывание орнаментов, зарисовка элементов орнамента. Такие виды работ развивают творческое мышление, фантазию детей. При ознакомлении детей с техникой вышивки использовала многие приемы и упражнение: шнуровка, шитье по бумаге. </a:t>
            </a:r>
            <a:endParaRPr lang="ru-RU" sz="22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060848"/>
            <a:ext cx="6768752" cy="459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475655" y="980729"/>
            <a:ext cx="63367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Marina\Desktop\Новая папка (4)\IMG_07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Marina\Desktop\Новая папка (4)\IMG_08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Marina\Desktop\Новая папка (4)\IMG_08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Marina\Desktop\Новая папка (4)\IMG_08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Marina\Desktop\Новая папка (4)\IMG_08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</cp:revision>
  <dcterms:created xsi:type="dcterms:W3CDTF">2015-08-15T17:38:56Z</dcterms:created>
  <dcterms:modified xsi:type="dcterms:W3CDTF">2015-08-15T17:40:40Z</dcterms:modified>
</cp:coreProperties>
</file>