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       Учитывая это, использую различные методы и дидактические приёмы обучения на занятиях в разных сочетаниях в зависимости от поставленных задач. </a:t>
            </a:r>
            <a:endParaRPr lang="ru-RU" sz="2200" dirty="0"/>
          </a:p>
        </p:txBody>
      </p:sp>
      <p:pic>
        <p:nvPicPr>
          <p:cNvPr id="14338" name="Picture 2" descr="C:\Users\Marina\Desktop\Новая папка\IMG_25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340768"/>
            <a:ext cx="7992888" cy="5326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arina\Desktop\Новая папка\IMG_25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19" y="260648"/>
            <a:ext cx="871296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       Например, начинали новую тему рассказа об истории, характерных особенностях применения вышивки, так, знакомя детей с русской стариной.</a:t>
            </a:r>
            <a:endParaRPr lang="ru-RU" sz="2200" dirty="0"/>
          </a:p>
        </p:txBody>
      </p:sp>
      <p:pic>
        <p:nvPicPr>
          <p:cNvPr id="16386" name="Picture 2" descr="C:\Users\Marina\Desktop\Новая папка\IMG_25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484784"/>
            <a:ext cx="7416824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rina\Desktop\Новая папка\IMG_23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76672"/>
            <a:ext cx="854765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arina\Desktop\МАРЬЯИСКУСНИЦА\фото с Марьей\DSC013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8496944" cy="637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rina\Desktop\МАРЬЯИСКУСНИЦА\фото с Марьей\DSC013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rina\Desktop\Новая папка\IMG_23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764704"/>
            <a:ext cx="8064896" cy="57786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Рассказывала о предметах быта, о назначении выполненных изделий.</a:t>
            </a:r>
            <a:endParaRPr lang="ru-RU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na\Desktop\Новая папка\IMG_23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8640"/>
            <a:ext cx="8280920" cy="6512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arina\Desktop\Новая папка\IMG_23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8612336" cy="6459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arina\Desktop\Новая папка\IMG_23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</cp:revision>
  <dcterms:created xsi:type="dcterms:W3CDTF">2015-08-15T17:38:56Z</dcterms:created>
  <dcterms:modified xsi:type="dcterms:W3CDTF">2015-08-15T17:39:12Z</dcterms:modified>
</cp:coreProperties>
</file>