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57" r:id="rId5"/>
    <p:sldId id="262" r:id="rId6"/>
    <p:sldId id="275" r:id="rId7"/>
    <p:sldId id="276" r:id="rId8"/>
    <p:sldId id="259" r:id="rId9"/>
    <p:sldId id="260" r:id="rId10"/>
    <p:sldId id="264" r:id="rId11"/>
    <p:sldId id="265" r:id="rId12"/>
    <p:sldId id="268" r:id="rId13"/>
    <p:sldId id="267" r:id="rId14"/>
    <p:sldId id="270" r:id="rId15"/>
    <p:sldId id="271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2889-9E7C-4F74-8E9C-D5E68F1F7D22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C0718-0B93-485B-983A-71D4EC8D4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воды в домашних условиях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661248"/>
            <a:ext cx="5076056" cy="11967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 Презентацию подготовила:                                              </a:t>
            </a:r>
            <a:r>
              <a:rPr lang="ru-RU" sz="2000" dirty="0" err="1" smtClean="0">
                <a:solidFill>
                  <a:srgbClr val="002060"/>
                </a:solidFill>
              </a:rPr>
              <a:t>Гилёва</a:t>
            </a:r>
            <a:r>
              <a:rPr lang="ru-RU" sz="2000" dirty="0" smtClean="0">
                <a:solidFill>
                  <a:srgbClr val="002060"/>
                </a:solidFill>
              </a:rPr>
              <a:t> Екатерина                                                            ученица 3 «А» класса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Admin\Рабочий стол\a для през вода\1275992027_www.kypbma.ru_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9144000" cy="627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Опыт №2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7030A0"/>
                </a:solidFill>
              </a:rPr>
              <a:t>Жесткость – определяла с помощью мыльного раствора.  Сначала приготовила жесткую воду. 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Documents and Settings\Admin\Рабочий стол\a для през вода\DSCN3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313" y="2571744"/>
            <a:ext cx="4239844" cy="3789367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a для през вода\DSCN3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7" y="2500306"/>
            <a:ext cx="4405343" cy="3887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Приготовила мыльный раствор. Во все образцы добавила хозяйственное мыло.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Admin\Рабочий стол\a для през вода\DSCN31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4500562" cy="3600449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a для през вода\DSCN31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0057" y="2928935"/>
            <a:ext cx="4613943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Везде получился мутный раствор, кроме стакана с жесткой водой.  Здесь вода осталась прозрачной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2290" name="Picture 2" descr="C:\Documents and Settings\Admin\Рабочий стол\a для през вода\DSCN3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86666"/>
            <a:ext cx="7442045" cy="5171334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4857752" y="1643050"/>
            <a:ext cx="2376264" cy="194421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Через трубочку я подула в каждый образец воды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В образце с жесткой водой пены нет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1267" name="Picture 3" descr="C:\Documents and Settings\Admin\Рабочий стол\a для през вода\DSCN31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71678"/>
            <a:ext cx="2780431" cy="3145855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a для през вода\DSCN31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429000"/>
            <a:ext cx="3456384" cy="3168352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a для през вода\DSCN31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7696" y="2643182"/>
            <a:ext cx="2736304" cy="3168352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5940152" y="1988840"/>
            <a:ext cx="1512168" cy="151216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Опыт №3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631675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Есть еще самый простой и распространенный способ обеззараживания  воды – кипячение. По внешнему виду кипяченая вода ничем не отличается от остальных образцов воды.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Я добавила во все образцы воды немного поваренной соли и потрясла стаканы,  везде, кроме кипяченой воды появились мелкие пузырьки воздуха. Соль заставляет воздух выделяться из воды в виде пузырьков, а в кипяченой воде воздуха практически нет. 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Рабочий стол\фм\DSCN31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861048"/>
            <a:ext cx="2780431" cy="299695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м\DSCN31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933056"/>
            <a:ext cx="3168352" cy="292494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фм\DSCN31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9703" y="3928169"/>
            <a:ext cx="2664297" cy="2929831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5364088" y="2924944"/>
            <a:ext cx="3024336" cy="151216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Опыт №4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Считается, что для здоровья очень полезна талая вода. Её легко приготовить в домашних условиях.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Documents and Settings\Admin\Рабочий стол\a для през вода\DSCN31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4488"/>
            <a:ext cx="7488833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kartinka.com/image/cache/data/117/1394134797/13941347977-max-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283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Вода, потребляемая в умеренном количестве, никому повредить не </a:t>
            </a:r>
            <a:r>
              <a:rPr lang="ru-RU" sz="2800" b="1" i="1" dirty="0" smtClean="0">
                <a:solidFill>
                  <a:srgbClr val="C00000"/>
                </a:solidFill>
              </a:rPr>
              <a:t>может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                                                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            </a:t>
            </a:r>
            <a:r>
              <a:rPr lang="ru-RU" sz="2800" i="1" dirty="0" smtClean="0">
                <a:solidFill>
                  <a:srgbClr val="C00000"/>
                </a:solidFill>
              </a:rPr>
              <a:t>Марк </a:t>
            </a:r>
            <a:r>
              <a:rPr lang="ru-RU" sz="2800" i="1" dirty="0" smtClean="0">
                <a:solidFill>
                  <a:srgbClr val="C00000"/>
                </a:solidFill>
              </a:rPr>
              <a:t>Твен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Мы познаём ценность воды лишь когда колодец пересыхает.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ru-RU" sz="2800" i="1" dirty="0" smtClean="0">
                <a:solidFill>
                  <a:srgbClr val="C00000"/>
                </a:solidFill>
              </a:rPr>
              <a:t>   </a:t>
            </a:r>
            <a:r>
              <a:rPr lang="ru-RU" sz="2800" i="1" dirty="0" err="1" smtClean="0">
                <a:solidFill>
                  <a:srgbClr val="C00000"/>
                </a:solidFill>
              </a:rPr>
              <a:t>Бенджамин</a:t>
            </a:r>
            <a:r>
              <a:rPr lang="ru-RU" sz="2800" i="1" dirty="0" smtClean="0">
                <a:solidFill>
                  <a:srgbClr val="C00000"/>
                </a:solidFill>
              </a:rPr>
              <a:t> Франклин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forwallpaper.com/files/thumbs/preview/81/811263__back-paper-original-beach-wallpaper-wallpapers-underwater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71435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91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Вода, у тебя нет ни вкуса, ни цвета, ни запаха, тебя невозможно описать, тобой наслаждаются, не ведая, что ты такое. Нельзя сказать, что ты необходима для жизни: ты — сама жизнь. Ты наполняешь нас радостью, которую не объяснить нашими чувствами.</a:t>
            </a:r>
            <a:r>
              <a:rPr lang="ru-RU" sz="2400" i="1" dirty="0" smtClean="0">
                <a:solidFill>
                  <a:srgbClr val="7030A0"/>
                </a:solidFill>
              </a:rPr>
              <a:t>               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                                                                                      Сент-Экзюпери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36913"/>
            <a:ext cx="9144000" cy="1872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Admin\Рабочий стол\a для през вода\1274210301_doseng.org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Значение воды для человека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928826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Каждый день мы пьем воду.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Вода играет чрезвычайно важную роль в жизни человека.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Вода доставляет в клетки организма питательные вещества.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Человеку необходимо как минимум 1,5 литра воды в день.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Вода необходима для жизни. 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Documents and Settings\Admin\Рабочий стол\a для през вода\0_7466d_2ab23c46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Цель работы: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Провести опыты с водой  в домашних условиях  и определить качество воды.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Admin\Рабочий стол\a для през вода\ee57c49042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92D050"/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Провести опыты с водой в домашних условиях.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Сделать вывод по определению качества воды.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Провести анкетирование среди одноклассников.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Проанализировать состав питьевой воды в нашем городе.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Documents and Settings\Admin\Рабочий стол\a для през вода\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Анализ питьевой  воды в Ялуторовске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2071702"/>
          </a:xfrm>
          <a:solidFill>
            <a:srgbClr val="92D050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4200" b="1" dirty="0" smtClean="0">
                <a:solidFill>
                  <a:srgbClr val="7030A0"/>
                </a:solidFill>
              </a:rPr>
              <a:t>      Все показатели воды в пределах гигиенических нормативов: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7030A0"/>
                </a:solidFill>
              </a:rPr>
              <a:t>    Жесткость-8,8г/литр 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7030A0"/>
                </a:solidFill>
              </a:rPr>
              <a:t>Щелочь-8,8г/литр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7030A0"/>
                </a:solidFill>
              </a:rPr>
              <a:t>    Марганец-0,4г/литр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7030A0"/>
                </a:solidFill>
              </a:rPr>
              <a:t>Железо-0,4г/литр</a:t>
            </a:r>
          </a:p>
        </p:txBody>
      </p:sp>
      <p:pic>
        <p:nvPicPr>
          <p:cNvPr id="4" name="Picture 3" descr="C:\Documents and Settings\Admin\Рабочий стол\a для през вода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Мною опрошено 65 человек, из них: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2286016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3400" dirty="0" smtClean="0">
                <a:solidFill>
                  <a:srgbClr val="7030A0"/>
                </a:solidFill>
              </a:rPr>
              <a:t>Водопроводную воду пьют-14 человек</a:t>
            </a:r>
          </a:p>
          <a:p>
            <a:pPr algn="just"/>
            <a:r>
              <a:rPr lang="ru-RU" sz="3400" dirty="0" err="1" smtClean="0">
                <a:solidFill>
                  <a:srgbClr val="7030A0"/>
                </a:solidFill>
              </a:rPr>
              <a:t>Бутилированную</a:t>
            </a:r>
            <a:r>
              <a:rPr lang="ru-RU" sz="3400" dirty="0" smtClean="0">
                <a:solidFill>
                  <a:srgbClr val="7030A0"/>
                </a:solidFill>
              </a:rPr>
              <a:t> воду пьют -16 человек</a:t>
            </a:r>
          </a:p>
          <a:p>
            <a:pPr algn="just"/>
            <a:r>
              <a:rPr lang="ru-RU" sz="3400" dirty="0" smtClean="0">
                <a:solidFill>
                  <a:srgbClr val="7030A0"/>
                </a:solidFill>
              </a:rPr>
              <a:t>Кипячёную воду пьют-18 человек</a:t>
            </a:r>
          </a:p>
          <a:p>
            <a:pPr algn="just"/>
            <a:r>
              <a:rPr lang="ru-RU" sz="3400" dirty="0" smtClean="0">
                <a:solidFill>
                  <a:srgbClr val="7030A0"/>
                </a:solidFill>
              </a:rPr>
              <a:t>Фильтрованную воду пьют-17 человек.</a:t>
            </a:r>
          </a:p>
        </p:txBody>
      </p:sp>
      <p:pic>
        <p:nvPicPr>
          <p:cNvPr id="4" name="Picture 5" descr="C:\Documents and Settings\Admin\Рабочий стол\a для през вода\0dafd3e000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Какую же воду все - таки пить?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214942" cy="2571768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Я решила провести несколько опытов с водой в домашних условиях. Для чистоты эксперимента я взяла четыре образца воды: водопроводную, кипяченую, фильтрованную и </a:t>
            </a:r>
            <a:r>
              <a:rPr lang="ru-RU" b="1" dirty="0" err="1" smtClean="0">
                <a:solidFill>
                  <a:srgbClr val="7030A0"/>
                </a:solidFill>
              </a:rPr>
              <a:t>бутилированную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Picture 4" descr="C:\Documents and Settings\Admin\Рабочий стол\презентации для катерины\презентация вода\катя\фото вода\picture_15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00438"/>
            <a:ext cx="2643174" cy="3357562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a для през вода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500438"/>
            <a:ext cx="3286148" cy="3357562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a для през вода\351473013-1-0-7905f89817055470283031be5b3a5c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3500438"/>
            <a:ext cx="3286116" cy="3357562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презентации для катерины\презентация вода\катя\фото вода\default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928670"/>
            <a:ext cx="392905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Опыт №1.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 Вкус – пила и выбирала самую вкусную. У воды нет вкуса.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Прозрачность - рассматривала образцы воды. 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 Вода — прозрачная.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Запах - нюхала воду. У воды нет запаха.</a:t>
            </a:r>
          </a:p>
          <a:p>
            <a:pPr lvl="0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1" name="Picture 3" descr="C:\Documents and Settings\Admin\Рабочий стол\a для през вода\DSCN3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01" y="2996952"/>
            <a:ext cx="4076575" cy="374441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фм\DSCN31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4032" y="3000372"/>
            <a:ext cx="4328748" cy="3857628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a для през вода\DSCN3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996952"/>
            <a:ext cx="4076575" cy="3744416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a для през вода\DSCN3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113584"/>
            <a:ext cx="407657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463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Исследование качества воды в домашних условиях.      </vt:lpstr>
      <vt:lpstr>Вода, у тебя нет ни вкуса, ни цвета, ни запаха, тебя невозможно описать, тобой наслаждаются, не ведая, что ты такое. Нельзя сказать, что ты необходима для жизни: ты — сама жизнь. Ты наполняешь нас радостью, которую не объяснить нашими чувствами.                                                                                                        Сент-Экзюпери  </vt:lpstr>
      <vt:lpstr>Значение воды для человека</vt:lpstr>
      <vt:lpstr>Цель работы: </vt:lpstr>
      <vt:lpstr>Задачи</vt:lpstr>
      <vt:lpstr>Анализ питьевой  воды в Ялуторовске</vt:lpstr>
      <vt:lpstr>Мною опрошено 65 человек, из них:</vt:lpstr>
      <vt:lpstr>Какую же воду все - таки пить?</vt:lpstr>
      <vt:lpstr>Опыт №1.</vt:lpstr>
      <vt:lpstr>Опыт №2 </vt:lpstr>
      <vt:lpstr>Приготовила мыльный раствор. Во все образцы добавила хозяйственное мыло. </vt:lpstr>
      <vt:lpstr>Везде получился мутный раствор, кроме стакана с жесткой водой.  Здесь вода осталась прозрачной </vt:lpstr>
      <vt:lpstr>Через трубочку я подула в каждый образец воды</vt:lpstr>
      <vt:lpstr>Опыт №3</vt:lpstr>
      <vt:lpstr>Опыт №4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Исследование качества воды в домашних условиях. </dc:title>
  <dc:creator>Admin</dc:creator>
  <cp:lastModifiedBy>User</cp:lastModifiedBy>
  <cp:revision>67</cp:revision>
  <dcterms:created xsi:type="dcterms:W3CDTF">2011-11-19T15:41:08Z</dcterms:created>
  <dcterms:modified xsi:type="dcterms:W3CDTF">2015-08-18T09:56:26Z</dcterms:modified>
</cp:coreProperties>
</file>