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Какие бывают облака</a:t>
            </a:r>
            <a:br>
              <a:rPr lang="ru-RU" sz="6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sz="6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854696" cy="97607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2">
                    <a:lumMod val="10000"/>
                  </a:schemeClr>
                </a:solidFill>
              </a:rPr>
              <a:t>Урок окружающего мира во 2 классе</a:t>
            </a:r>
            <a:endParaRPr lang="ru-RU" b="1" i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9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Рассмотрите фотографии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Irina Polinceva\Downloads\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88740"/>
            <a:ext cx="2736304" cy="205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rina Polinceva\Downloads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66811"/>
            <a:ext cx="2872713" cy="215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rina Polinceva\Downloads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124744"/>
            <a:ext cx="2711939" cy="216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rina Polinceva\Downloads\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0" y="3933055"/>
            <a:ext cx="4464496" cy="244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rina Polinceva\Downloads\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616" y="3955503"/>
            <a:ext cx="3910507" cy="244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0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такое облако?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99856"/>
          </a:xfrm>
        </p:spPr>
        <p:txBody>
          <a:bodyPr/>
          <a:lstStyle/>
          <a:p>
            <a:r>
              <a:rPr lang="ru-RU" dirty="0" smtClean="0"/>
              <a:t>ОБЛАКО – это светло-серые </a:t>
            </a:r>
            <a:r>
              <a:rPr lang="ru-RU" dirty="0"/>
              <a:t>клубы, волнистые слои в небе, скопление сгустившихся в атмосфере водяных капель и ледяных кристаллов.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2420888"/>
            <a:ext cx="3456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Куда плывете, </a:t>
            </a:r>
            <a:r>
              <a:rPr lang="ru-RU" b="1" dirty="0"/>
              <a:t>облака</a:t>
            </a:r>
            <a:r>
              <a:rPr lang="ru-RU" dirty="0"/>
              <a:t>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главное, откуда?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Откуда мы? Издалека!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мы бываем всюду.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Мы там – и здесь,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Мы тут – и там.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Мы подчиняемся ветрам: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север дуют – мы туда,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юг – пожалуйста, всегда.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 вот и ночь, вам спать пора,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 нас с собой зовут ветра.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крыльев нет, а мы – летим,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даже ночью мы не спим,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нету в мире уголка,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Где б ни бывали облака.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Irina Polinceva\Downloads\8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880320" cy="215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rina Polinceva\Downloads\7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22108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95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Виды облаков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Irina Polinceva\Downloads\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90947"/>
            <a:ext cx="2863884" cy="21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rina Polinceva\Downloads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61048"/>
            <a:ext cx="282751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rina Polinceva\Downloads\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11391"/>
            <a:ext cx="2883200" cy="213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386104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кучевые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516216" y="3861048"/>
            <a:ext cx="1726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слоистые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638132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перистые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432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Определите вид облаков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Irina Polinceva\Downloads\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288320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1412776"/>
            <a:ext cx="1529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перистые</a:t>
            </a:r>
            <a:endParaRPr lang="ru-RU" sz="2400" dirty="0"/>
          </a:p>
        </p:txBody>
      </p:sp>
      <p:pic>
        <p:nvPicPr>
          <p:cNvPr id="1026" name="Picture 2" descr="C:\Users\Irina Polinceva\Downloads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0066"/>
            <a:ext cx="2621548" cy="190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14822" y="32849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кучевые</a:t>
            </a:r>
            <a:endParaRPr lang="ru-RU" sz="2400" dirty="0"/>
          </a:p>
        </p:txBody>
      </p:sp>
      <p:pic>
        <p:nvPicPr>
          <p:cNvPr id="1027" name="Picture 3" descr="C:\Users\Irina Polinceva\Downloads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05064"/>
            <a:ext cx="290336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51027" y="5589240"/>
            <a:ext cx="151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слоистые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953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Необычные облака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Irina Polinceva\Downloads\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1087"/>
            <a:ext cx="2952328" cy="167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rina Polinceva\Downloads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730" y="1556792"/>
            <a:ext cx="259228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rina Polinceva\Downloads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555" y="1124744"/>
            <a:ext cx="2746851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Irina Polinceva\Downloads\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32403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Irina Polinceva\Downloads\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345638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84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52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Какие бывают облака </vt:lpstr>
      <vt:lpstr>Рассмотрите фотографии</vt:lpstr>
      <vt:lpstr>Что такое облако?</vt:lpstr>
      <vt:lpstr>Виды облаков</vt:lpstr>
      <vt:lpstr>Определите вид облаков</vt:lpstr>
      <vt:lpstr>Необычные облака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бывают облака </dc:title>
  <dc:creator>Irina Polinceva</dc:creator>
  <cp:lastModifiedBy>Irina Polinceva</cp:lastModifiedBy>
  <cp:revision>4</cp:revision>
  <dcterms:created xsi:type="dcterms:W3CDTF">2013-11-20T13:41:04Z</dcterms:created>
  <dcterms:modified xsi:type="dcterms:W3CDTF">2013-11-20T14:10:20Z</dcterms:modified>
</cp:coreProperties>
</file>