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8900"/>
    <a:srgbClr val="C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52DA16-CD0B-43CB-B851-D386BBDF0C16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839665-0F38-4995-89C4-45D84CEDE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52DA16-CD0B-43CB-B851-D386BBDF0C16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839665-0F38-4995-89C4-45D84CEDE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52DA16-CD0B-43CB-B851-D386BBDF0C16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839665-0F38-4995-89C4-45D84CEDE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52DA16-CD0B-43CB-B851-D386BBDF0C16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839665-0F38-4995-89C4-45D84CEDE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52DA16-CD0B-43CB-B851-D386BBDF0C16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839665-0F38-4995-89C4-45D84CEDE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52DA16-CD0B-43CB-B851-D386BBDF0C16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839665-0F38-4995-89C4-45D84CEDE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52DA16-CD0B-43CB-B851-D386BBDF0C16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839665-0F38-4995-89C4-45D84CEDE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52DA16-CD0B-43CB-B851-D386BBDF0C16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839665-0F38-4995-89C4-45D84CEDE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52DA16-CD0B-43CB-B851-D386BBDF0C16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839665-0F38-4995-89C4-45D84CEDE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52DA16-CD0B-43CB-B851-D386BBDF0C16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839665-0F38-4995-89C4-45D84CEDE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52DA16-CD0B-43CB-B851-D386BBDF0C16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839665-0F38-4995-89C4-45D84CEDE9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D52DA16-CD0B-43CB-B851-D386BBDF0C16}" type="datetimeFigureOut">
              <a:rPr lang="ru-RU" smtClean="0"/>
              <a:pPr/>
              <a:t>20.08.2015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D839665-0F38-4995-89C4-45D84CEDE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МБУ детский сад №153 «Олеся»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1700808"/>
            <a:ext cx="6400800" cy="17526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«Детский 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рисунок – ключ к внутреннему миру 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ребёнка»</a:t>
            </a:r>
          </a:p>
          <a:p>
            <a:endParaRPr lang="ru-RU" sz="4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Асташкина С.В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_30e1_6ce0848e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429000"/>
            <a:ext cx="4500562" cy="30718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628800"/>
            <a:ext cx="8183880" cy="6766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Особое беспокойство должно внушать предпочтение 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черного цвета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цвета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подавленности, протеста против отрицательных эмоций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risovalk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492896"/>
            <a:ext cx="4755232" cy="38398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908720"/>
            <a:ext cx="75608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Серый цвет-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свойственен детским рисункам, ведь это цвет безразличия. Обратите внимание, если ребенок рисует только простым карандашом, ему не хватает положительных эмоций.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9c3c580441fe7146c1988845cc0afcd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2996952"/>
            <a:ext cx="4716016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692696"/>
            <a:ext cx="777686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Обычно дошколята рисуют 5–6-ю цветами, что показывает их нормальное эмоциональное состояние. Если в  палитре ребенка больше цветов, это указывает на его чувствительность и эмоциональность, а выбор 1–2 цветов в рисунке сигнализирует: ребенок подавлен, его что-то тревожит.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143248"/>
            <a:ext cx="8183880" cy="785818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Конец.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Детский рисунок отражает внутренний мир и переживания ребенка.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543786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2428868"/>
            <a:ext cx="3429024" cy="34210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3214686"/>
            <a:ext cx="7572428" cy="250033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помощью рисования ребенок открывает нам свой внутренний мир, и очень важно в этот момент не отвернуться от него, правильно воспринять и понять.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5-ways-to-display-and-organize-artwo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76672"/>
            <a:ext cx="2184256" cy="1934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13_Desen_shutterstock_e82a2cfc2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548680"/>
            <a:ext cx="2438400" cy="1892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4786322"/>
            <a:ext cx="8183880" cy="1512168"/>
          </a:xfrm>
        </p:spPr>
        <p:txBody>
          <a:bodyPr>
            <a:normAutofit fontScale="92500" lnSpcReduction="10000"/>
          </a:bodyPr>
          <a:lstStyle/>
          <a:p>
            <a:r>
              <a:rPr lang="ru-RU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 тревоге, обиде,  горе лучше слов расскажет </a:t>
            </a:r>
            <a:r>
              <a:rPr lang="ru-RU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рисунок. </a:t>
            </a:r>
            <a:r>
              <a:rPr lang="ru-RU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рисунке ребенок передает тот мир, который у него в душе.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MP9004393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620688"/>
            <a:ext cx="5968752" cy="39604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183880" cy="34563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Палитра красок.</a:t>
            </a:r>
            <a:b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/>
              <a:t> </a:t>
            </a:r>
            <a:r>
              <a:rPr lang="ru-RU" sz="2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Желтый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фиолетовый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самые любимые цвета у детей. И если ребенок предпочитает их, мама может быть спокойна – в душе у ребенка здоровый оптимизм и веселая фантазия. </a:t>
            </a:r>
            <a:r>
              <a:rPr lang="ru-RU" sz="27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6" name="Рисунок 5" descr="5caa02ae1d4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140968"/>
            <a:ext cx="4272136" cy="3177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183880" cy="6766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  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говорит о быстрой возбудимости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g11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2357430"/>
            <a:ext cx="5143536" cy="3857625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980728"/>
            <a:ext cx="75608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Синий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 том, что, возможно, ребенок скучает по кому-то или чему-то, что он сосредоточен на внутренних проблемах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_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420888"/>
            <a:ext cx="4465821" cy="40050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Зеленый</a:t>
            </a:r>
            <a:r>
              <a:rPr lang="ru-RU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 – показывает, что он ищет покой.</a:t>
            </a:r>
            <a:endParaRPr lang="ru-RU" sz="3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zo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4619625" cy="3400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83880" cy="165618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B48900"/>
                </a:solidFill>
                <a:latin typeface="Times New Roman" pitchFamily="18" charset="0"/>
                <a:cs typeface="Times New Roman" pitchFamily="18" charset="0"/>
              </a:rPr>
              <a:t>Коричневый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означает, что он ощущает физический дискомфорт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13_Desen_shutterstock_e82a2cfc2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509120"/>
            <a:ext cx="2438400" cy="1892808"/>
          </a:xfrm>
          <a:prstGeom prst="rect">
            <a:avLst/>
          </a:prstGeom>
        </p:spPr>
      </p:pic>
      <p:pic>
        <p:nvPicPr>
          <p:cNvPr id="5" name="Рисунок 4" descr="j04100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2636912"/>
            <a:ext cx="2478013" cy="2664296"/>
          </a:xfrm>
          <a:prstGeom prst="rect">
            <a:avLst/>
          </a:prstGeom>
        </p:spPr>
      </p:pic>
      <p:pic>
        <p:nvPicPr>
          <p:cNvPr id="8" name="Рисунок 7" descr="5-ways-to-display-and-organize-artwor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4581128"/>
            <a:ext cx="2280280" cy="1853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127</TotalTime>
  <Words>95</Words>
  <Application>Microsoft Office PowerPoint</Application>
  <PresentationFormat>Экран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МБУ детский сад №153 «Олеся»</vt:lpstr>
      <vt:lpstr>Слайд 2</vt:lpstr>
      <vt:lpstr>Слайд 3</vt:lpstr>
      <vt:lpstr>Слайд 4</vt:lpstr>
      <vt:lpstr>                    Палитра красок.   Желтый и фиолетовый – самые любимые цвета у детей. И если ребенок предпочитает их, мама может быть спокойна – в душе у ребенка здоровый оптимизм и веселая фантазия.     </vt:lpstr>
      <vt:lpstr>  Красный- говорит о быстрой возбудимости.</vt:lpstr>
      <vt:lpstr>Слайд 7</vt:lpstr>
      <vt:lpstr>Зеленый – показывает, что он ищет покой.</vt:lpstr>
      <vt:lpstr>Коричневый- означает, что он ощущает физический дискомфорт.</vt:lpstr>
      <vt:lpstr>Особое беспокойство должно внушать предпочтение черного цвета – цвета подавленности, протеста против отрицательных эмоций.</vt:lpstr>
      <vt:lpstr>Слайд 11</vt:lpstr>
      <vt:lpstr>Слайд 12</vt:lpstr>
      <vt:lpstr>Конец.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14</cp:revision>
  <dcterms:created xsi:type="dcterms:W3CDTF">2012-12-14T10:02:02Z</dcterms:created>
  <dcterms:modified xsi:type="dcterms:W3CDTF">2015-08-20T12:42:06Z</dcterms:modified>
</cp:coreProperties>
</file>