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  <p:sldId id="268" r:id="rId11"/>
    <p:sldId id="274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E143CB-295E-4BF8-8E38-A38D131EF1E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205D0D-FDC9-4DE6-899D-90649882A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0"/>
            <a:ext cx="5672134" cy="20372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«Красота природы зимой.»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Автор : Асташкина Светлана Викторовна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МБУ №153 «Олеся»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PIC_0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71678"/>
            <a:ext cx="3786182" cy="2839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рисунков на тему : «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Красоты природы зимой.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_0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500530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IC_0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52810"/>
            <a:ext cx="4040188" cy="3405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_01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7426861" cy="57594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самостоятельного устойчивого интереса к природе.</a:t>
            </a:r>
          </a:p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Художественная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сформировала положительную мотивацию к ней и углубила интерес к творчеству; раскрыла индивидуальность детей, корректирует межличностные отношения.</a:t>
            </a:r>
          </a:p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Создание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радостной атмосферы, что благоприятно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сказывается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эстетическом и нравственном воспитании дошкольника.</a:t>
            </a:r>
            <a:endParaRPr lang="ru-RU" sz="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эстетического вкуса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видеть красоту окружающего мира.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разнообразной цветовой гаммы.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Владение навыками рисования.</a:t>
            </a:r>
          </a:p>
          <a:p>
            <a:pPr>
              <a:buNone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конец</a:t>
            </a:r>
            <a:endParaRPr lang="ru-RU" sz="6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Проблема.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Проблема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эстетического воспитания и развития детского творчества – одна из серьезных проблем педагогики, решению различных аспектов которой в области дошкольного воспитания уделяется на сегодняшний день большое внимание.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-64296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Миссия проекта.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643050"/>
            <a:ext cx="6172200" cy="371477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Вырабатывать умение наслаждаться красотой окружающей природы, </a:t>
            </a: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замечать </a:t>
            </a: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красивое в окружающем мире. П</a:t>
            </a: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одводить </a:t>
            </a: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к пониманию того, что красота в природе, красота в жизни, красота в искусстве неотделимы друг от друга. Осуществлять этот процесс необходимо так, чтобы вызвать у детей положительное отношение к природе, яркие эмоциональные переживания.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эстетического восприятия детей посредством изобразительной деятельности; формировать творческую личность, эстетический вкус, эстетическое отношение к миру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Сформировать умение  детей отражать в работах характерные особенности зимы , её красоту.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4695398212204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419552"/>
            <a:ext cx="2708670" cy="2438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Воспитывать у детей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любви к природе  зимой, интерес к  изобразительной деятельности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Прогулки в лес.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IC_0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78" y="1357298"/>
            <a:ext cx="4191029" cy="3143272"/>
          </a:xfrm>
          <a:prstGeom prst="rect">
            <a:avLst/>
          </a:prstGeom>
        </p:spPr>
      </p:pic>
      <p:pic>
        <p:nvPicPr>
          <p:cNvPr id="10" name="Рисунок 9" descr="PIC_0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Задача 2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эстетический  вкус, эмоциональное восприятие  произведений поэзии, живописи, музыки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Мероприятия: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Прослушивание музыкального произведения Чайковского « Зима»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Рассматривание и обсуждение картин о зиме русских художников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Саврасова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Шишкина.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Чтение стихов и загадок.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286280" cy="5643578"/>
          </a:xfrm>
        </p:spPr>
      </p:pic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4143404" cy="52863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замечать изменения в природе, передавать их в рисунке, соблюдая колорит, характерный для зимы; упражнять  в рисовании  природы с натуры и по памяти на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бумаге. Закрепить навык работы гуашью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рисунков на тему : «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Красота природы зимой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289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Проект: «Красота природы зимой.»</vt:lpstr>
      <vt:lpstr>                          Проблема.</vt:lpstr>
      <vt:lpstr>Миссия проекта.</vt:lpstr>
      <vt:lpstr>Цель</vt:lpstr>
      <vt:lpstr>Задача 1</vt:lpstr>
      <vt:lpstr>Беседы ,рассматривание картин.</vt:lpstr>
      <vt:lpstr>Задача 2</vt:lpstr>
      <vt:lpstr>Слайд 8</vt:lpstr>
      <vt:lpstr>Задача 3</vt:lpstr>
      <vt:lpstr>Выставка рисунков на тему : «  Красоты природы зимой.» </vt:lpstr>
      <vt:lpstr>Слайд 11</vt:lpstr>
      <vt:lpstr>Ожидаемый результат</vt:lpstr>
      <vt:lpstr>Критерии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-здоровый дух.</dc:title>
  <dc:creator>Пользователь</dc:creator>
  <cp:lastModifiedBy>Пользователь</cp:lastModifiedBy>
  <cp:revision>49</cp:revision>
  <dcterms:created xsi:type="dcterms:W3CDTF">2013-03-01T17:50:53Z</dcterms:created>
  <dcterms:modified xsi:type="dcterms:W3CDTF">2013-03-25T17:02:29Z</dcterms:modified>
</cp:coreProperties>
</file>