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311" r:id="rId3"/>
    <p:sldId id="295" r:id="rId4"/>
    <p:sldId id="330" r:id="rId5"/>
    <p:sldId id="306" r:id="rId6"/>
    <p:sldId id="31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A3FBF1"/>
    <a:srgbClr val="CCFF33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4" autoAdjust="0"/>
    <p:restoredTop sz="69852" autoAdjust="0"/>
  </p:normalViewPr>
  <p:slideViewPr>
    <p:cSldViewPr>
      <p:cViewPr varScale="1">
        <p:scale>
          <a:sx n="74" d="100"/>
          <a:sy n="74" d="100"/>
        </p:scale>
        <p:origin x="1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68BFE7-5043-48DA-8F59-19F5CBA2D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23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0F74-1DD1-492A-AE89-DC1BAFF47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09906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AA3F-D376-4E3B-9E33-4FA1B85C7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5213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C829-1E9B-41B0-AEF1-8B4C907B3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21633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1D151-D884-44DA-A1CE-1F56E52C3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39177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BA5F-E7AB-463A-A77F-058734977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27338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D05FB-0D46-4370-9C4F-6D97A3D4B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12969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10961-61A3-4573-9990-86D8F817F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092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35E03-F7F4-4EB6-951F-DEA5EEEEC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79389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C187-BE1F-40FF-B5B8-C5613674B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98861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D8E6-DA98-4250-BCF6-4F8112CF1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13981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B483-C0A5-4568-AFCD-82A9975D8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68305"/>
      </p:ext>
    </p:extLst>
  </p:cSld>
  <p:clrMapOvr>
    <a:masterClrMapping/>
  </p:clrMapOvr>
  <p:transition spd="slow" advClick="0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A3FBF1"/>
            </a:gs>
            <a:gs pos="100000">
              <a:srgbClr val="00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086F18E-EF02-45BF-811A-3EE41A662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НАША «ГОЛУБАЯ» ПЛАНЕТА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1"/>
            <a:ext cx="5328592" cy="460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случилось с цветами?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500702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это произошло?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08712" cy="4390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1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Вода на Земле</a:t>
            </a:r>
            <a:endParaRPr lang="ru-RU" sz="5400" dirty="0" smtClean="0"/>
          </a:p>
        </p:txBody>
      </p:sp>
      <p:sp>
        <p:nvSpPr>
          <p:cNvPr id="6147" name="Объект 11"/>
          <p:cNvSpPr>
            <a:spLocks noGrp="1"/>
          </p:cNvSpPr>
          <p:nvPr>
            <p:ph idx="1"/>
          </p:nvPr>
        </p:nvSpPr>
        <p:spPr>
          <a:xfrm>
            <a:off x="3132138" y="1600200"/>
            <a:ext cx="5554662" cy="24828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5874"/>
            <a:ext cx="8280920" cy="5311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5750"/>
            <a:ext cx="3240087" cy="2089150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3168650" cy="20891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3167063" cy="209073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5750"/>
            <a:ext cx="3167063" cy="20891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03350" y="3630613"/>
            <a:ext cx="973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/>
              <a:t>Реки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084888" y="3573463"/>
            <a:ext cx="1573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/>
              <a:t>Ледники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476375" y="6165850"/>
            <a:ext cx="116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/>
              <a:t>Ручьи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435600" y="6165850"/>
            <a:ext cx="2720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/>
              <a:t>Пресные озёра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68313" y="188640"/>
            <a:ext cx="8208143" cy="1247775"/>
          </a:xfrm>
          <a:prstGeom prst="rect">
            <a:avLst/>
          </a:prstGeom>
          <a:solidFill>
            <a:srgbClr val="C0C0C0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alibri" pitchFamily="34" charset="0"/>
              </a:rPr>
              <a:t>Для питья пригодна только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Calibri" pitchFamily="34" charset="0"/>
              </a:rPr>
              <a:t>пресная вода</a:t>
            </a:r>
            <a:r>
              <a:rPr lang="ru-RU" sz="3600" dirty="0">
                <a:latin typeface="Calibri" pitchFamily="34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88391"/>
      </p:ext>
    </p:extLst>
  </p:cSld>
  <p:clrMapOvr>
    <a:masterClrMapping/>
  </p:clrMapOvr>
  <p:transition spd="slow" advClick="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build="allAtOnce"/>
      <p:bldP spid="19466" grpId="0"/>
      <p:bldP spid="19467" grpId="0"/>
      <p:bldP spid="19468" grpId="0"/>
      <p:bldP spid="194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Отчего загрязняется вода?</a:t>
            </a:r>
          </a:p>
        </p:txBody>
      </p:sp>
      <p:pic>
        <p:nvPicPr>
          <p:cNvPr id="24580" name="Picture 4" descr="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2735535" cy="3599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581" name="Picture 5" descr="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1438"/>
            <a:ext cx="5040560" cy="2592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582" name="Picture 6" descr="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504055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49550955"/>
      </p:ext>
    </p:extLst>
  </p:cSld>
  <p:clrMapOvr>
    <a:masterClrMapping/>
  </p:clrMapOvr>
  <p:transition spd="slow" advClick="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 Воду  надо  беречь!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Наташа\Pictures\плака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3888432" cy="4320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Наташа\Pictures\плакат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628800"/>
            <a:ext cx="3888432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1107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1495</TotalTime>
  <Words>38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Оформление по умолчанию</vt:lpstr>
      <vt:lpstr>НАША «ГОЛУБАЯ» ПЛАНЕТА</vt:lpstr>
      <vt:lpstr>Презентация PowerPoint</vt:lpstr>
      <vt:lpstr>Вода на Земле</vt:lpstr>
      <vt:lpstr>Презентация PowerPoint</vt:lpstr>
      <vt:lpstr>Отчего загрязняется вода?</vt:lpstr>
      <vt:lpstr> Воду  надо  беречь!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makarenko</cp:lastModifiedBy>
  <cp:revision>68</cp:revision>
  <dcterms:created xsi:type="dcterms:W3CDTF">2006-03-17T10:25:17Z</dcterms:created>
  <dcterms:modified xsi:type="dcterms:W3CDTF">2015-08-13T11:46:11Z</dcterms:modified>
</cp:coreProperties>
</file>