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68C9-0D8B-4F7F-8BC1-6A2A4EBC602D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FDE1-6033-42CA-8B9B-FAB61C6FC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71600" y="4869160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all" normalizeH="0" baseline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Такая разная вода…</a:t>
            </a:r>
            <a:endParaRPr kumimoji="0" lang="ru-RU" sz="4000" b="1" i="0" u="none" strike="noStrike" cap="all" normalizeH="0" baseline="0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877272"/>
            <a:ext cx="8477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старший воспитатель МБДОУ «Детский сад №111 «Умка» г.Чебоксары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Белова Марина Михайловна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4502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Дегазированная вода: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Изготовление ее осуществляется следующим образом: небольшое количество воды быстро доводится до 94-96 градусов по Цельсию, т.е. вода доводится до состояния «белого ключа», когда уже бурной цепочкой всплывают пузырьки, но вода в целом ещё не кипит. В этот момент сосуд снимается с огня и помещается в проточную холодную воду для быстрого охлаждения. В результате так же, как при замораживании, получается вода единой кристаллической структуры. Показания к ее применению такие же, как у талой воды.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ime-for-rest.com/images/stories/users/379/5089694e95647s100857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032448" cy="3017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75856" y="1628800"/>
            <a:ext cx="561662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Дистиллированная вода: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Эта вода хороша своей чистотой, в ней нет не только солей, но и грязи. Однако пить дистиллированную воду постоянно не рекомендуется, т.к. отсутствие в ней микроэлементов, солей неблагоприятно действует на жизнедеятельность организма. Недавние исследования в Японии и США показали прямую зависимость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сердечно- сосудистых заболеваний от содержания кальция в воде: чем мягче вода, чем меньше в ней кальция, тем большая вероятность заработать заболевания сердечно- сосудистой системы.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299360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4355529" cy="400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283968" y="1772816"/>
            <a:ext cx="4464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Серебряная вода: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Получается путем электролиза либо путем настаивания на этом благородном металле. Она обладает хорошими бактерицидными свойствами, хорошо помогает при лечении ран, трофических язв, ангин, тонзиллитов и фарингитов. Полоскание полости рта и носа серебряной водой во время эпидемии гриппа предупреждает заболевание, но увлекаться во внутрь не следует.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50100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Электролизная вода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Получается путем электролиза. Она называется ещё «живой» и «мертвой» водой. «Живая» - щелочная, где на катодном пространстве активно выделяется водород ( раствор активно подщелачивается, величина РН поднимается до 10 - 11 ед.). «Мертвая» - кислая, анодная вода при разложении молекул воды насыщается кислородом и приобретает определенную окислительную способность ( РН достигает 3 -4).Применение «живой» и «мертвой» воды дает возможность излечивать ряд болезней и заменить многие традиционные лекарства.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6672"/>
            <a:ext cx="31226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780928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Магнитная вода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Одним из способов улучшения воды является ее намагничивание, в природе оно осуществляется при прохождении воды через земные породы. Считается, что намагниченная вода повышает проницаемость биологических мембран, обладает бактерицидностью. К примеру у человека язва желудка и он выпил соответствующее лекарство, оно распространилось по всему организму. Когда же препарат сделан на такой, кстати безвредной жидкости, то, приложив магнит к телу, можно притянуть лекарства туда, куда оно необходимо.</a:t>
            </a:r>
            <a:endParaRPr lang="ru-RU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3203401" cy="242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56490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Дождевая вода</a:t>
            </a:r>
            <a:endParaRPr kumimoji="0" lang="ru-RU" sz="8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Бытует мнение, что дождевая вода самая что ни на есть дистиллированная. Обычная дождевая капля весом в 50 мг, падая, промывает 16 л воздуха, а 1 л дождевой воды поглощает примеси, содержащиеся в 30000 литрах воздуха. Стало быть, состав дождевой воды зависит и от того, над какой территорией образовалось облако, от загрязнения атмосферы. Соединения серы и азота, вступая в атмосфере в реакцию с водой, превращаются в кислоты, т.е. так называемые кислотные дожди. При сегодняшним экологическом неблагополучии почти любой дождь можно назвать «кислотным», поэтому такую воду нельзя пить, а так же мыть голову, готовить, стирать.</a:t>
            </a: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pic>
        <p:nvPicPr>
          <p:cNvPr id="5122" name="Picture 2" descr="http://parnasse.ru/upload/comments/a2daa1aff5270f87e95c6db9407c727d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3456384" cy="326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9304" y="692696"/>
            <a:ext cx="62646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Минеральные воды: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Вода, насыщенная минеральными солями, биологически активными веществами и газом обладает лечебными свойствами. Такая вода называется минеральной. Основные лечебные свойства минеральной воды зависят от ее химического состава. Вода обладая щелочной реакцией (боржоми, нарзан), нормализует моторную и секреторную функции желудочно-кишечного тракта.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пониженной кислотности желудочного сока и застои желчи в желчном пузыре полезна минеральная вода с содержанием иона хлора (Есентуки№4).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запорах рекомендуется сульфатные минеральные воды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баталинская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арзни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которые раздражают слизистую оболочку кишечника и усиливают его перистальтику.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Иодистые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минеральные воды используются при атеросклерозе.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Вода с кремниевой кислотой оказывает болеутоляющий, антитоксический и противовоспалительный эффекты. Железистые минеральные воды стимулируют образование крови и поэтому их полезно принимать при малокровии и заболеваниях крови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Важное значение придается минеральным водам, как стимуляторам секреции кишечных гормонов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гастрина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секретина, которые необходимы для нормального пищеварении, кроме того, минеральные воды действуют на желудочно-кишечный тракт и рефлекторно.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Следовательно можно говорить о нейрогуморальном механизме влияния минеральных вод на пищеварительную систему.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2651322" cy="371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56992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Целебная морская вода: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морской воде растворено много различных веществ: калий и магний, кальций и железо, барий и хром, йод и хлор, марганец и мышьяк, небольшое количество серебра, золота, урана, радия. В одном литре черноморской воды содержится 14 г солее, из них 11 г - поваренной соли. Во время купания все эти вещества благотворно влияют на организм, действуя через нервные окончания, заложенные в коже. Вид безбрежного моря, ласкающие лучи солнца успокаивают нервную систему, повышают настроение, а движение воды прекрасно массирует тело.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3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10683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Талая вода: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Для применения в лечебных целях в настоящее время признана самой лучшей. Она образуется в результате таяния льда и, следовательно, предварительно должна быть заморожена. В этом переходе в твердое состояние совершается качественное превращение кристаллической структуры воды: практически 100% ее молекул преобразуются в единый тип. Это свойство упорядоченности воды позволяет высказать гипотезу о причинах большого количества долгожителей в Якутии и на Северном Кавказе. Талая вода имеет ещё одно прекрасное качество: она обладает значительной внутренней энергией. Очевидно, что колебания равновеликих молекул в ней совершаются на одной и той же волне, а не идут на погашение, как при ситуации разновеликих молекул, и когда пьешь талую воду, одновременно получаешь ощутимую энергетическую поддержку.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953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7</cp:revision>
  <dcterms:created xsi:type="dcterms:W3CDTF">2015-07-24T07:10:53Z</dcterms:created>
  <dcterms:modified xsi:type="dcterms:W3CDTF">2015-07-24T08:06:40Z</dcterms:modified>
</cp:coreProperties>
</file>