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9" r:id="rId4"/>
    <p:sldId id="272" r:id="rId5"/>
    <p:sldId id="27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55C4A8-B47D-4B48-B13D-FA123AB876EE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D966C4-C0EA-4B44-B4F4-E57B49489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853411"/>
            <a:ext cx="8482042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FF0000"/>
                </a:solidFill>
              </a:rPr>
              <a:t>Учитель Начальных классов  мбоу сош№2  г. Азова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err="1" smtClean="0">
                <a:solidFill>
                  <a:srgbClr val="FF0000"/>
                </a:solidFill>
              </a:rPr>
              <a:t>назаренко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людмила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николаевна</a:t>
            </a:r>
            <a:endParaRPr lang="ru-RU" sz="2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256"/>
            <a:ext cx="8458200" cy="92869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Внеурочная деятельность</a:t>
            </a:r>
            <a:endParaRPr lang="ru-RU" sz="5400" b="1" dirty="0"/>
          </a:p>
        </p:txBody>
      </p:sp>
      <p:pic>
        <p:nvPicPr>
          <p:cNvPr id="6146" name="Picture 2" descr="F:\100OLYMP\PC14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571900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F:\школа_2\DCIM\100OLYMP\P725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214842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Победители конкурса проектов  о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любимом городе.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100OLYMP\P1110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773490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100OLYMP\P111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3984603" cy="4887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Праздник «мы за здоровый образ жизни!»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F:\школа_2\DCIM\100OLYMP\P723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930524" cy="428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F:\школа_2\DCIM\100OLYMP\P723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071546"/>
            <a:ext cx="2308430" cy="316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F:\школа_2\DCIM\100OLYMP\P723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71546"/>
            <a:ext cx="196283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F:\школа_2\DCIM\100OLYMP\P723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714752"/>
            <a:ext cx="4392594" cy="268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Праздник осени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F:\100OLYMP\P806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411979"/>
            <a:ext cx="4606932" cy="371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F:\100OLYMP\P806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278608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F:\100OLYMP\P806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14671"/>
            <a:ext cx="2428892" cy="195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F:\100OLYMP\P8060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71480"/>
            <a:ext cx="2643206" cy="193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F:\100OLYMP\P8060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285860"/>
            <a:ext cx="2825784" cy="272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967335"/>
            <a:ext cx="8501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9458" name="Picture 2" descr="F:\100OLYMP\P918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385765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F:\100OLYMP\P911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14752"/>
            <a:ext cx="4496829" cy="261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F:\100OLYMP\PC100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651214" cy="268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F:\школа_2\DCIM\100OLYMP\P7250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2428892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20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 Учитель Начальных классов  мбоу сош№2  г. Азова   назаренко людмила николаевна</vt:lpstr>
      <vt:lpstr>Победители конкурса проектов  о  любимом городе.</vt:lpstr>
      <vt:lpstr>Праздник «мы за здоровый образ жизни!»</vt:lpstr>
      <vt:lpstr>Праздник осени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Учитель Начальных классов  мбоу сош№2  г. азова  назаренко людмила николаевна</dc:title>
  <dc:creator>Пользователь</dc:creator>
  <cp:lastModifiedBy>Пользователь</cp:lastModifiedBy>
  <cp:revision>19</cp:revision>
  <dcterms:created xsi:type="dcterms:W3CDTF">2014-01-02T14:44:22Z</dcterms:created>
  <dcterms:modified xsi:type="dcterms:W3CDTF">2014-01-19T12:57:27Z</dcterms:modified>
</cp:coreProperties>
</file>