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sldIdLst>
    <p:sldId id="256" r:id="rId2"/>
    <p:sldId id="258" r:id="rId3"/>
    <p:sldId id="260" r:id="rId4"/>
    <p:sldId id="257" r:id="rId5"/>
    <p:sldId id="259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6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571480"/>
            <a:ext cx="4529142" cy="1470025"/>
          </a:xfrm>
        </p:spPr>
        <p:txBody>
          <a:bodyPr/>
          <a:lstStyle>
            <a:lvl1pPr algn="l">
              <a:defRPr b="1">
                <a:solidFill>
                  <a:schemeClr val="accent6">
                    <a:lumMod val="75000"/>
                  </a:schemeClr>
                </a:solidFill>
                <a:latin typeface="Impac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778" y="5572140"/>
            <a:ext cx="5543544" cy="752468"/>
          </a:xfrm>
        </p:spPr>
        <p:txBody>
          <a:bodyPr/>
          <a:lstStyle>
            <a:lvl1pPr marL="0" indent="0" algn="l">
              <a:buNone/>
              <a:defRPr b="0">
                <a:solidFill>
                  <a:srgbClr val="7030A0"/>
                </a:solidFill>
                <a:latin typeface="Franklin Gothic Medium Con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lang="ru-RU" sz="4400" b="1" kern="1200" smtClean="0">
          <a:solidFill>
            <a:schemeClr val="accent6">
              <a:lumMod val="75000"/>
            </a:schemeClr>
          </a:solidFill>
          <a:latin typeface="Impac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7030A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7030A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vc.cervantes.es/img/citas_claroscuro/velazquez23.jpg" TargetMode="External"/><Relationship Id="rId7" Type="http://schemas.openxmlformats.org/officeDocument/2006/relationships/hyperlink" Target="http://www.apus.ru/im.xp/050057055054050051052057124053048048124052048048.jpg" TargetMode="External"/><Relationship Id="rId2" Type="http://schemas.openxmlformats.org/officeDocument/2006/relationships/hyperlink" Target="http://www.foxdesign.ru/fox/img/fox02b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0.liveinternet.ru/images/attach/c/0/46/259/46259189_1247425207_krylov.jpg" TargetMode="External"/><Relationship Id="rId5" Type="http://schemas.openxmlformats.org/officeDocument/2006/relationships/hyperlink" Target="http://www.char.ru/books/p162150.jpg" TargetMode="External"/><Relationship Id="rId4" Type="http://schemas.openxmlformats.org/officeDocument/2006/relationships/hyperlink" Target="http://www.zlatoriza.ru/uploads/items/big/01-10980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988840"/>
            <a:ext cx="4529142" cy="2137440"/>
          </a:xfrm>
        </p:spPr>
        <p:txBody>
          <a:bodyPr>
            <a:noAutofit/>
          </a:bodyPr>
          <a:lstStyle/>
          <a:p>
            <a:r>
              <a:rPr lang="ru-RU" sz="11500" b="0" dirty="0" smtClean="0">
                <a:latin typeface="Times New Roman" pitchFamily="18" charset="0"/>
                <a:cs typeface="Times New Roman" pitchFamily="18" charset="0"/>
              </a:rPr>
              <a:t>Басни</a:t>
            </a:r>
            <a:endParaRPr lang="ru-RU" sz="115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Литературное чтение.   3 класс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35896" y="1268760"/>
            <a:ext cx="1224136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1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51720" y="1268760"/>
            <a:ext cx="1407758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16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Я</a:t>
            </a:r>
            <a:endParaRPr lang="ru-RU" sz="16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48064" y="1340768"/>
            <a:ext cx="1367682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1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</a:t>
            </a:r>
            <a:endParaRPr lang="ru-RU" sz="16600" b="1" dirty="0">
              <a:ln/>
              <a:solidFill>
                <a:schemeClr val="accent3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412776"/>
            <a:ext cx="1311578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</a:t>
            </a:r>
            <a:endParaRPr lang="ru-RU" sz="1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32240" y="1268760"/>
            <a:ext cx="1527982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16600" b="1" dirty="0" smtClean="0">
                <a:ln/>
                <a:solidFill>
                  <a:schemeClr val="accent3"/>
                </a:solidFill>
              </a:rPr>
              <a:t>Н</a:t>
            </a:r>
            <a:endParaRPr lang="ru-RU" sz="166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-0.01689 L 0.33368 -0.020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" y="-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58094E-6 L -0.50781 0.0064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25532E-7 L -0.1691 0.006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" y="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 0.00648 L 0.50781 0.0025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" y="-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77 0.00254 L -0.17309 -0.0013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Особенности   басни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929411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Иносказание  (скрытое высказывание)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Поучение, мораль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Герои: животные, растения вещи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Высмеивание пороков  человека (жадность, скупость, глупость, лень, нетерпение…)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4978896" cy="1143000"/>
          </a:xfrm>
        </p:spPr>
        <p:txBody>
          <a:bodyPr>
            <a:noAutofit/>
          </a:bodyPr>
          <a:lstStyle/>
          <a:p>
            <a:r>
              <a:rPr lang="ru-RU" sz="7200" b="0" dirty="0" smtClean="0"/>
              <a:t>Эзоп</a:t>
            </a:r>
            <a:endParaRPr lang="ru-RU" sz="7200" b="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628800"/>
            <a:ext cx="490688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Древнегреческий баснописец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980728"/>
            <a:ext cx="2873672" cy="572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«Лисица и виноград»</a:t>
            </a:r>
            <a:endParaRPr lang="ru-R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72816"/>
            <a:ext cx="3923506" cy="4615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39552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Иван  Андреевич </a:t>
            </a:r>
            <a:r>
              <a:rPr kumimoji="0" lang="ru-RU" sz="60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Крылов</a:t>
            </a:r>
            <a:endParaRPr kumimoji="0" lang="ru-RU" sz="60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3721596" cy="496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268759"/>
            <a:ext cx="1800200" cy="278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3645024"/>
            <a:ext cx="1872208" cy="2924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3273" y="1600200"/>
            <a:ext cx="56574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3789040"/>
            <a:ext cx="4442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www.foxdesign.ru/fox/img/fox02b.jpg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4437112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cvc.cervantes.es/img/citas_claroscuro/velazquez23.jpg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5157192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www.zlatoriza.ru/uploads/items/big/01-10980.jpg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916832"/>
            <a:ext cx="3962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www.char.ru/books/p162150.jpg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2348880"/>
            <a:ext cx="8892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img0.liveinternet.ru/images/attach/c/0/46/259/46259189_1247425207_krylov.jpg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3068960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www.apus.ru/im.xp/050057055054050051052057124053048048124052048048.jpg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03237" y="1556792"/>
            <a:ext cx="608903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 презентации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использовались материалы сайтов: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31640" y="188640"/>
            <a:ext cx="597666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Презентация создана</a:t>
            </a:r>
          </a:p>
          <a:p>
            <a:pPr algn="ctr"/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учителем начальных классов</a:t>
            </a:r>
          </a:p>
          <a:p>
            <a:pPr algn="ctr"/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ГОУ СОШ г. Москвы</a:t>
            </a:r>
          </a:p>
          <a:p>
            <a:pPr algn="ctr"/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Тутынииной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И.Ю.</a:t>
            </a:r>
            <a:endParaRPr lang="ru-RU" sz="2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3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Тема130</Template>
  <TotalTime>46</TotalTime>
  <Words>90</Words>
  <Application>Microsoft Office PowerPoint</Application>
  <PresentationFormat>Экран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Тема130</vt:lpstr>
      <vt:lpstr>Басни</vt:lpstr>
      <vt:lpstr>Слайд 2</vt:lpstr>
      <vt:lpstr>Особенности   басни</vt:lpstr>
      <vt:lpstr>Эзоп</vt:lpstr>
      <vt:lpstr>«Лисица и виноград»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Басни</dc:title>
  <dc:creator>Любимая МАМОЧКА</dc:creator>
  <cp:lastModifiedBy>Acer</cp:lastModifiedBy>
  <cp:revision>4</cp:revision>
  <dcterms:created xsi:type="dcterms:W3CDTF">2010-10-07T17:53:41Z</dcterms:created>
  <dcterms:modified xsi:type="dcterms:W3CDTF">2011-10-31T20:17:25Z</dcterms:modified>
</cp:coreProperties>
</file>