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70" r:id="rId5"/>
    <p:sldId id="269" r:id="rId6"/>
    <p:sldId id="258" r:id="rId7"/>
    <p:sldId id="259" r:id="rId8"/>
    <p:sldId id="273" r:id="rId9"/>
    <p:sldId id="268" r:id="rId10"/>
    <p:sldId id="262" r:id="rId11"/>
    <p:sldId id="266" r:id="rId12"/>
    <p:sldId id="274" r:id="rId13"/>
    <p:sldId id="261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5C06-896F-4DAA-95CD-14E1D6294BE4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F92C-9573-4965-8677-0326E3AFA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5C06-896F-4DAA-95CD-14E1D6294BE4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F92C-9573-4965-8677-0326E3AFA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5C06-896F-4DAA-95CD-14E1D6294BE4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F92C-9573-4965-8677-0326E3AFA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5C06-896F-4DAA-95CD-14E1D6294BE4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F92C-9573-4965-8677-0326E3AFA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5C06-896F-4DAA-95CD-14E1D6294BE4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F92C-9573-4965-8677-0326E3AFA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5C06-896F-4DAA-95CD-14E1D6294BE4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F92C-9573-4965-8677-0326E3AFA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5C06-896F-4DAA-95CD-14E1D6294BE4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F92C-9573-4965-8677-0326E3AFA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5C06-896F-4DAA-95CD-14E1D6294BE4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F92C-9573-4965-8677-0326E3AFA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5C06-896F-4DAA-95CD-14E1D6294BE4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F92C-9573-4965-8677-0326E3AFA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5C06-896F-4DAA-95CD-14E1D6294BE4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F92C-9573-4965-8677-0326E3AFA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5C06-896F-4DAA-95CD-14E1D6294BE4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F92C-9573-4965-8677-0326E3AFA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95C06-896F-4DAA-95CD-14E1D6294BE4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1F92C-9573-4965-8677-0326E3AFA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9627166_cinderellacastle_f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812"/>
            <a:ext cx="9144000" cy="6867812"/>
          </a:xfrm>
          <a:prstGeom prst="rect">
            <a:avLst/>
          </a:prstGeom>
        </p:spPr>
      </p:pic>
      <p:pic>
        <p:nvPicPr>
          <p:cNvPr id="5" name="Рисунок 4" descr="ipg6a29j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0"/>
            <a:ext cx="3929090" cy="5450027"/>
          </a:xfrm>
          <a:prstGeom prst="rect">
            <a:avLst/>
          </a:prstGeom>
        </p:spPr>
      </p:pic>
      <p:sp>
        <p:nvSpPr>
          <p:cNvPr id="8" name="Блок-схема: перфолента 7"/>
          <p:cNvSpPr/>
          <p:nvPr/>
        </p:nvSpPr>
        <p:spPr>
          <a:xfrm>
            <a:off x="6643702" y="3214686"/>
            <a:ext cx="485772" cy="21431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3214678" y="2571744"/>
            <a:ext cx="485772" cy="214314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4071934" y="2500306"/>
            <a:ext cx="485772" cy="214314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142852"/>
            <a:ext cx="4583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Страна Красивой Речи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5"/>
          <p:cNvGraphicFramePr>
            <a:graphicFrameLocks/>
          </p:cNvGraphicFramePr>
          <p:nvPr/>
        </p:nvGraphicFramePr>
        <p:xfrm>
          <a:off x="428596" y="642916"/>
          <a:ext cx="8229600" cy="57864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43200"/>
                <a:gridCol w="2743200"/>
                <a:gridCol w="2743200"/>
              </a:tblGrid>
              <a:tr h="1446620">
                <a:tc>
                  <a:txBody>
                    <a:bodyPr/>
                    <a:lstStyle/>
                    <a:p>
                      <a:pPr algn="ctr"/>
                      <a:r>
                        <a:rPr lang="ru-RU" sz="8000" b="0" dirty="0" smtClean="0">
                          <a:latin typeface="Georgia" pitchFamily="18" charset="0"/>
                        </a:rPr>
                        <a:t>КО</a:t>
                      </a:r>
                      <a:endParaRPr lang="ru-RU" sz="8000" b="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0" dirty="0" smtClean="0">
                          <a:latin typeface="Georgia" pitchFamily="18" charset="0"/>
                        </a:rPr>
                        <a:t>БА</a:t>
                      </a:r>
                      <a:endParaRPr lang="ru-RU" sz="8000" b="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0" dirty="0" smtClean="0">
                          <a:latin typeface="Georgia" pitchFamily="18" charset="0"/>
                        </a:rPr>
                        <a:t>КИ</a:t>
                      </a:r>
                      <a:endParaRPr lang="ru-RU" sz="8000" b="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1446620"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latin typeface="Georgia" pitchFamily="18" charset="0"/>
                        </a:rPr>
                        <a:t>ЛО</a:t>
                      </a:r>
                      <a:endParaRPr lang="ru-RU" sz="80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latin typeface="Georgia" pitchFamily="18" charset="0"/>
                        </a:rPr>
                        <a:t>РО</a:t>
                      </a:r>
                      <a:endParaRPr lang="ru-RU" sz="80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latin typeface="Georgia" pitchFamily="18" charset="0"/>
                        </a:rPr>
                        <a:t>ША</a:t>
                      </a:r>
                      <a:endParaRPr lang="ru-RU" sz="8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1446620"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latin typeface="Georgia" pitchFamily="18" charset="0"/>
                        </a:rPr>
                        <a:t>СО</a:t>
                      </a:r>
                      <a:endParaRPr lang="ru-RU" sz="80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latin typeface="Georgia" pitchFamily="18" charset="0"/>
                        </a:rPr>
                        <a:t>ДИ</a:t>
                      </a:r>
                      <a:endParaRPr lang="ru-RU" sz="80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latin typeface="Georgia" pitchFamily="18" charset="0"/>
                        </a:rPr>
                        <a:t>ВЫ</a:t>
                      </a:r>
                      <a:endParaRPr lang="ru-RU" sz="8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1446620"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latin typeface="Georgia" pitchFamily="18" charset="0"/>
                        </a:rPr>
                        <a:t>ЛИ</a:t>
                      </a:r>
                      <a:endParaRPr lang="ru-RU" sz="80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latin typeface="Georgia" pitchFamily="18" charset="0"/>
                        </a:rPr>
                        <a:t>ЗЫ</a:t>
                      </a:r>
                      <a:endParaRPr lang="ru-RU" sz="80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dirty="0" smtClean="0">
                          <a:latin typeface="Georgia" pitchFamily="18" charset="0"/>
                        </a:rPr>
                        <a:t>СЫ</a:t>
                      </a:r>
                      <a:endParaRPr lang="ru-RU" sz="800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36920159"/>
              </p:ext>
            </p:extLst>
          </p:nvPr>
        </p:nvGraphicFramePr>
        <p:xfrm>
          <a:off x="214282" y="214288"/>
          <a:ext cx="8643999" cy="642942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881333"/>
                <a:gridCol w="2881333"/>
                <a:gridCol w="2881333"/>
              </a:tblGrid>
              <a:tr h="16073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73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73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735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3968747" cy="2976560"/>
          </a:xfrm>
          <a:prstGeom prst="rect">
            <a:avLst/>
          </a:prstGeom>
        </p:spPr>
      </p:pic>
      <p:pic>
        <p:nvPicPr>
          <p:cNvPr id="4" name="Рисунок 3" descr="0b055a3ae87dddde9dc442f17b59c8b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214290"/>
            <a:ext cx="3913185" cy="2937899"/>
          </a:xfrm>
          <a:prstGeom prst="rect">
            <a:avLst/>
          </a:prstGeom>
        </p:spPr>
      </p:pic>
      <p:pic>
        <p:nvPicPr>
          <p:cNvPr id="5" name="Рисунок 4" descr="fox_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357562"/>
            <a:ext cx="3901794" cy="3214686"/>
          </a:xfrm>
          <a:prstGeom prst="rect">
            <a:avLst/>
          </a:prstGeom>
        </p:spPr>
      </p:pic>
      <p:pic>
        <p:nvPicPr>
          <p:cNvPr id="6" name="Рисунок 5" descr="090cbff16fc3205274d0e5efaee356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3571876"/>
            <a:ext cx="3946460" cy="2962881"/>
          </a:xfrm>
          <a:prstGeom prst="rect">
            <a:avLst/>
          </a:prstGeom>
        </p:spPr>
      </p:pic>
      <p:pic>
        <p:nvPicPr>
          <p:cNvPr id="7" name="Рисунок 6" descr="0_717ba_9f7012eb_X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2000240"/>
            <a:ext cx="3524275" cy="2643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7554" y="3687901"/>
            <a:ext cx="2282997" cy="31700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0" dirty="0" smtClean="0">
                <a:latin typeface="Georgia" pitchFamily="18" charset="0"/>
              </a:rPr>
              <a:t>И</a:t>
            </a:r>
            <a:endParaRPr lang="ru-RU" sz="20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2576070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0"/>
            <a:ext cx="5066348" cy="6858000"/>
          </a:xfrm>
          <a:prstGeom prst="rect">
            <a:avLst/>
          </a:prstGeom>
          <a:ln w="57150"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0" y="0"/>
            <a:ext cx="1681871" cy="31700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0" dirty="0" smtClean="0">
                <a:latin typeface="Georgia" pitchFamily="18" charset="0"/>
              </a:rPr>
              <a:t>Г</a:t>
            </a:r>
            <a:endParaRPr lang="ru-RU" sz="20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153483"/>
            <a:ext cx="4552644" cy="6490227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1904689" cy="31700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0" dirty="0" smtClean="0">
                <a:latin typeface="Georgia" pitchFamily="18" charset="0"/>
              </a:rPr>
              <a:t>А</a:t>
            </a:r>
            <a:endParaRPr lang="ru-RU" sz="20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428604"/>
            <a:ext cx="8429684" cy="60722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1 006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9185" t="4755" r="10089" b="68750"/>
          <a:stretch>
            <a:fillRect/>
          </a:stretch>
        </p:blipFill>
        <p:spPr>
          <a:xfrm>
            <a:off x="428596" y="1071546"/>
            <a:ext cx="8175682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501122" cy="62151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ru-RU" sz="9600" dirty="0" smtClean="0">
                <a:solidFill>
                  <a:schemeClr val="tx1"/>
                </a:solidFill>
                <a:latin typeface="Georgia" pitchFamily="18" charset="0"/>
              </a:rPr>
              <a:t>Сказка</a:t>
            </a:r>
            <a:endParaRPr lang="ru-RU" sz="96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7" name="Рисунок 6" descr="1248868311_avtobus.jpg"/>
          <p:cNvPicPr>
            <a:picLocks noChangeAspect="1"/>
          </p:cNvPicPr>
          <p:nvPr/>
        </p:nvPicPr>
        <p:blipFill>
          <a:blip r:embed="rId3" cstate="print"/>
          <a:srcRect l="3059" t="2865" r="3059" b="27819"/>
          <a:stretch>
            <a:fillRect/>
          </a:stretch>
        </p:blipFill>
        <p:spPr>
          <a:xfrm>
            <a:off x="7215206" y="1785926"/>
            <a:ext cx="1414472" cy="78581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5" name="Группа 14"/>
          <p:cNvGrpSpPr/>
          <p:nvPr/>
        </p:nvGrpSpPr>
        <p:grpSpPr>
          <a:xfrm>
            <a:off x="428596" y="1643050"/>
            <a:ext cx="6715172" cy="1333496"/>
            <a:chOff x="428596" y="1643050"/>
            <a:chExt cx="6715172" cy="1333496"/>
          </a:xfrm>
        </p:grpSpPr>
        <p:pic>
          <p:nvPicPr>
            <p:cNvPr id="3" name="Рисунок 2" descr="main_big.jpg"/>
            <p:cNvPicPr>
              <a:picLocks noChangeAspect="1"/>
            </p:cNvPicPr>
            <p:nvPr/>
          </p:nvPicPr>
          <p:blipFill>
            <a:blip r:embed="rId4" cstate="print"/>
            <a:srcRect l="18036" t="4965" r="24886" b="4965"/>
            <a:stretch>
              <a:fillRect/>
            </a:stretch>
          </p:blipFill>
          <p:spPr>
            <a:xfrm>
              <a:off x="3500430" y="1643050"/>
              <a:ext cx="1236427" cy="12858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Рисунок 7" descr="1274689675_25551396_animals_734.jpg"/>
            <p:cNvPicPr>
              <a:picLocks noChangeAspect="1"/>
            </p:cNvPicPr>
            <p:nvPr/>
          </p:nvPicPr>
          <p:blipFill>
            <a:blip r:embed="rId5" cstate="print"/>
            <a:srcRect l="22143" t="4285" r="29643" b="7143"/>
            <a:stretch>
              <a:fillRect/>
            </a:stretch>
          </p:blipFill>
          <p:spPr>
            <a:xfrm>
              <a:off x="6286512" y="1643050"/>
              <a:ext cx="857256" cy="11811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Рисунок 9" descr="53873.jpg"/>
            <p:cNvPicPr>
              <a:picLocks noChangeAspect="1"/>
            </p:cNvPicPr>
            <p:nvPr/>
          </p:nvPicPr>
          <p:blipFill>
            <a:blip r:embed="rId6" cstate="print"/>
            <a:srcRect l="6666" r="5000"/>
            <a:stretch>
              <a:fillRect/>
            </a:stretch>
          </p:blipFill>
          <p:spPr>
            <a:xfrm>
              <a:off x="4857752" y="1643050"/>
              <a:ext cx="1357322" cy="119853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Рисунок 10" descr="1644855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8596" y="1643050"/>
              <a:ext cx="1333496" cy="13334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Рисунок 11" descr="d4b62427fbb794b8152491adf67a9521.jpe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57356" y="1643050"/>
              <a:ext cx="1524680" cy="12715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16632"/>
            <a:ext cx="4368485" cy="6552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589133" y="4594339"/>
            <a:ext cx="3707577" cy="916995"/>
            <a:chOff x="2498831" y="2132856"/>
            <a:chExt cx="3707577" cy="91699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2498831" y="2132856"/>
              <a:ext cx="2768170" cy="914400"/>
              <a:chOff x="2498831" y="2132856"/>
              <a:chExt cx="2768170" cy="914400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4352601" y="2132856"/>
                <a:ext cx="914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2498831" y="2132856"/>
                <a:ext cx="914400" cy="9144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438201" y="2132856"/>
                <a:ext cx="914400" cy="9144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5292008" y="2135451"/>
              <a:ext cx="914400" cy="914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643174" y="5357826"/>
            <a:ext cx="37128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spc="500" dirty="0" smtClean="0">
                <a:latin typeface="Times New Roman" pitchFamily="18" charset="0"/>
                <a:cs typeface="Times New Roman" pitchFamily="18" charset="0"/>
              </a:rPr>
              <a:t>МИША</a:t>
            </a:r>
            <a:endParaRPr lang="ru-RU" sz="7200" b="1" spc="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315" y="173726"/>
            <a:ext cx="3374759" cy="41256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282" y="285728"/>
            <a:ext cx="1967205" cy="31700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0" dirty="0" smtClean="0">
                <a:latin typeface="Georgia" pitchFamily="18" charset="0"/>
              </a:rPr>
              <a:t>К</a:t>
            </a:r>
            <a:endParaRPr lang="ru-RU" sz="20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92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292187008_f_10_cinderellanearfireplace.jpg"/>
          <p:cNvPicPr>
            <a:picLocks noChangeAspect="1"/>
          </p:cNvPicPr>
          <p:nvPr/>
        </p:nvPicPr>
        <p:blipFill>
          <a:blip r:embed="rId3" cstate="print"/>
          <a:srcRect b="4887"/>
          <a:stretch>
            <a:fillRect/>
          </a:stretch>
        </p:blipFill>
        <p:spPr>
          <a:xfrm>
            <a:off x="500034" y="428604"/>
            <a:ext cx="7928744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7984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428604"/>
            <a:ext cx="8429684" cy="60722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928662" y="2000240"/>
            <a:ext cx="1785950" cy="1071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Georgia" pitchFamily="18" charset="0"/>
              </a:rPr>
              <a:t>ГА</a:t>
            </a:r>
            <a:endParaRPr lang="ru-RU" sz="5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42910" y="3643314"/>
            <a:ext cx="2000264" cy="1143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Georgia" pitchFamily="18" charset="0"/>
              </a:rPr>
              <a:t>ЛА</a:t>
            </a:r>
            <a:endParaRPr lang="ru-RU" sz="5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786050" y="4572008"/>
            <a:ext cx="3071834" cy="1500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Georgia" pitchFamily="18" charset="0"/>
              </a:rPr>
              <a:t>РАДЬ</a:t>
            </a:r>
            <a:endParaRPr lang="ru-RU" sz="5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86446" y="3571876"/>
            <a:ext cx="2857520" cy="13573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Georgia" pitchFamily="18" charset="0"/>
              </a:rPr>
              <a:t>ШКО</a:t>
            </a:r>
            <a:endParaRPr lang="ru-RU" sz="5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14678" y="1357298"/>
            <a:ext cx="2428892" cy="1071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Georgia" pitchFamily="18" charset="0"/>
              </a:rPr>
              <a:t>ТЕТ</a:t>
            </a:r>
            <a:endParaRPr lang="ru-RU" sz="5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643570" y="1857364"/>
            <a:ext cx="2643206" cy="13573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Georgia" pitchFamily="18" charset="0"/>
              </a:rPr>
              <a:t>КНИ</a:t>
            </a:r>
            <a:endParaRPr lang="ru-RU" sz="54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428604"/>
            <a:ext cx="8429684" cy="60722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072066" y="4786322"/>
            <a:ext cx="1785950" cy="1071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Georgia" pitchFamily="18" charset="0"/>
              </a:rPr>
              <a:t>ГА</a:t>
            </a:r>
            <a:endParaRPr lang="ru-RU" sz="5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072066" y="1285860"/>
            <a:ext cx="2000264" cy="11430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Georgia" pitchFamily="18" charset="0"/>
              </a:rPr>
              <a:t>ЛА</a:t>
            </a:r>
            <a:endParaRPr lang="ru-RU" sz="5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572000" y="2928934"/>
            <a:ext cx="3071834" cy="1500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Georgia" pitchFamily="18" charset="0"/>
              </a:rPr>
              <a:t>РАДЬ</a:t>
            </a:r>
            <a:endParaRPr lang="ru-RU" sz="5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214546" y="1142984"/>
            <a:ext cx="2857520" cy="13573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Georgia" pitchFamily="18" charset="0"/>
              </a:rPr>
              <a:t>ШКО</a:t>
            </a:r>
            <a:endParaRPr lang="ru-RU" sz="5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214546" y="3143248"/>
            <a:ext cx="2428892" cy="1071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Georgia" pitchFamily="18" charset="0"/>
              </a:rPr>
              <a:t>ТЕТ</a:t>
            </a:r>
            <a:endParaRPr lang="ru-RU" sz="5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428860" y="4572008"/>
            <a:ext cx="2643206" cy="13573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Georgia" pitchFamily="18" charset="0"/>
              </a:rPr>
              <a:t>КНИ</a:t>
            </a:r>
            <a:endParaRPr lang="ru-RU" sz="54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292187008_f_10_cinderellanearfireplace.jpg"/>
          <p:cNvPicPr>
            <a:picLocks noChangeAspect="1"/>
          </p:cNvPicPr>
          <p:nvPr/>
        </p:nvPicPr>
        <p:blipFill>
          <a:blip r:embed="rId3" cstate="print"/>
          <a:srcRect b="4887"/>
          <a:stretch>
            <a:fillRect/>
          </a:stretch>
        </p:blipFill>
        <p:spPr>
          <a:xfrm>
            <a:off x="500034" y="428604"/>
            <a:ext cx="7928744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0034" y="357166"/>
            <a:ext cx="2274982" cy="31700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0" dirty="0" smtClean="0">
                <a:latin typeface="Georgia" pitchFamily="18" charset="0"/>
              </a:rPr>
              <a:t>Н</a:t>
            </a:r>
            <a:endParaRPr lang="ru-RU" sz="20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84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85720" y="142852"/>
            <a:ext cx="8501122" cy="65722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_49135_84a62e16_X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14290"/>
            <a:ext cx="4768487" cy="6357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34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Juliya</dc:creator>
  <cp:lastModifiedBy>Юлия</cp:lastModifiedBy>
  <cp:revision>45</cp:revision>
  <dcterms:created xsi:type="dcterms:W3CDTF">2011-04-10T16:48:41Z</dcterms:created>
  <dcterms:modified xsi:type="dcterms:W3CDTF">2012-09-20T17:47:57Z</dcterms:modified>
</cp:coreProperties>
</file>