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8" r:id="rId2"/>
    <p:sldId id="262" r:id="rId3"/>
    <p:sldId id="264" r:id="rId4"/>
    <p:sldId id="260" r:id="rId5"/>
    <p:sldId id="261" r:id="rId6"/>
    <p:sldId id="267" r:id="rId7"/>
    <p:sldId id="266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9" d="100"/>
          <a:sy n="89" d="100"/>
        </p:scale>
        <p:origin x="-120" y="-22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5" name="Group 94"/>
          <p:cNvGrpSpPr/>
          <p:nvPr/>
        </p:nvGrpSpPr>
        <p:grpSpPr>
          <a:xfrm>
            <a:off x="0" y="-30477"/>
            <a:ext cx="9067800" cy="6889273"/>
            <a:chOff x="0" y="-30477"/>
            <a:chExt cx="9067800" cy="6889273"/>
          </a:xfrm>
        </p:grpSpPr>
        <p:cxnSp>
          <p:nvCxnSpPr>
            <p:cNvPr id="110" name="Straight Connector 109"/>
            <p:cNvCxnSpPr/>
            <p:nvPr/>
          </p:nvCxnSpPr>
          <p:spPr>
            <a:xfrm rot="16200000" flipH="1">
              <a:off x="-14478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7" name="Straight Connector 176"/>
            <p:cNvCxnSpPr/>
            <p:nvPr/>
          </p:nvCxnSpPr>
          <p:spPr>
            <a:xfrm rot="16200000" flipH="1">
              <a:off x="-16383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8" name="Straight Connector 177"/>
            <p:cNvCxnSpPr/>
            <p:nvPr/>
          </p:nvCxnSpPr>
          <p:spPr>
            <a:xfrm rot="5400000">
              <a:off x="-14859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1" name="Straight Connector 180"/>
            <p:cNvCxnSpPr/>
            <p:nvPr/>
          </p:nvCxnSpPr>
          <p:spPr>
            <a:xfrm rot="5400000">
              <a:off x="-3238500" y="3314700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2" name="Straight Connector 181"/>
            <p:cNvCxnSpPr/>
            <p:nvPr/>
          </p:nvCxnSpPr>
          <p:spPr>
            <a:xfrm rot="16200000" flipH="1">
              <a:off x="-3314700" y="3314700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3" name="Straight Connector 182"/>
            <p:cNvCxnSpPr/>
            <p:nvPr/>
          </p:nvCxnSpPr>
          <p:spPr>
            <a:xfrm rot="16200000" flipH="1">
              <a:off x="-1371600" y="2971800"/>
              <a:ext cx="6858000" cy="9144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4" name="Straight Connector 183"/>
            <p:cNvCxnSpPr/>
            <p:nvPr/>
          </p:nvCxnSpPr>
          <p:spPr>
            <a:xfrm rot="16200000" flipH="1">
              <a:off x="-2819400" y="3200400"/>
              <a:ext cx="6858000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5" name="Straight Connector 184"/>
            <p:cNvCxnSpPr/>
            <p:nvPr/>
          </p:nvCxnSpPr>
          <p:spPr>
            <a:xfrm rot="5400000">
              <a:off x="-2705099" y="3238500"/>
              <a:ext cx="6858000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6" name="Straight Connector 185"/>
            <p:cNvCxnSpPr/>
            <p:nvPr/>
          </p:nvCxnSpPr>
          <p:spPr>
            <a:xfrm rot="16200000" flipH="1">
              <a:off x="-2133600" y="3200400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7" name="Straight Connector 186"/>
            <p:cNvCxnSpPr/>
            <p:nvPr/>
          </p:nvCxnSpPr>
          <p:spPr>
            <a:xfrm rot="16200000" flipH="1">
              <a:off x="-31242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8" name="Straight Connector 187"/>
            <p:cNvCxnSpPr/>
            <p:nvPr/>
          </p:nvCxnSpPr>
          <p:spPr>
            <a:xfrm rot="16200000" flipH="1">
              <a:off x="-1828799" y="3352799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9" name="Straight Connector 188"/>
            <p:cNvCxnSpPr/>
            <p:nvPr/>
          </p:nvCxnSpPr>
          <p:spPr>
            <a:xfrm rot="16200000" flipH="1">
              <a:off x="-28194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0" name="Straight Connector 189"/>
            <p:cNvCxnSpPr/>
            <p:nvPr/>
          </p:nvCxnSpPr>
          <p:spPr>
            <a:xfrm rot="16200000" flipH="1">
              <a:off x="-2438400" y="3124200"/>
              <a:ext cx="6858000" cy="609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5" name="Straight Connector 164"/>
            <p:cNvCxnSpPr/>
            <p:nvPr/>
          </p:nvCxnSpPr>
          <p:spPr>
            <a:xfrm rot="5400000">
              <a:off x="-1731645" y="2722245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6" name="Straight Connector 165"/>
            <p:cNvCxnSpPr/>
            <p:nvPr/>
          </p:nvCxnSpPr>
          <p:spPr>
            <a:xfrm rot="5400000">
              <a:off x="-1142048" y="3277552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9" name="Straight Connector 168"/>
            <p:cNvCxnSpPr/>
            <p:nvPr/>
          </p:nvCxnSpPr>
          <p:spPr>
            <a:xfrm rot="5400000">
              <a:off x="-9144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3" name="Straight Connector 172"/>
            <p:cNvCxnSpPr/>
            <p:nvPr/>
          </p:nvCxnSpPr>
          <p:spPr>
            <a:xfrm rot="5400000">
              <a:off x="-1855470" y="3227070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Straight Connector 120"/>
            <p:cNvCxnSpPr/>
            <p:nvPr/>
          </p:nvCxnSpPr>
          <p:spPr>
            <a:xfrm rot="16200000" flipH="1">
              <a:off x="-2643187" y="3252788"/>
              <a:ext cx="6858000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Straight Connector 144"/>
            <p:cNvCxnSpPr/>
            <p:nvPr/>
          </p:nvCxnSpPr>
          <p:spPr>
            <a:xfrm rot="16200000" flipH="1">
              <a:off x="-1954530" y="3326130"/>
              <a:ext cx="6858000" cy="20574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Straight Connector 107"/>
            <p:cNvCxnSpPr/>
            <p:nvPr/>
          </p:nvCxnSpPr>
          <p:spPr>
            <a:xfrm rot="16200000" flipH="1">
              <a:off x="-23622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9" name="Straight Connector 208"/>
            <p:cNvCxnSpPr/>
            <p:nvPr/>
          </p:nvCxnSpPr>
          <p:spPr>
            <a:xfrm rot="16200000" flipH="1">
              <a:off x="-21336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0" name="Straight Connector 209"/>
            <p:cNvCxnSpPr/>
            <p:nvPr/>
          </p:nvCxnSpPr>
          <p:spPr>
            <a:xfrm rot="16200000" flipH="1">
              <a:off x="10668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1" name="Straight Connector 210"/>
            <p:cNvCxnSpPr/>
            <p:nvPr/>
          </p:nvCxnSpPr>
          <p:spPr>
            <a:xfrm rot="16200000" flipH="1">
              <a:off x="8763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2" name="Straight Connector 211"/>
            <p:cNvCxnSpPr/>
            <p:nvPr/>
          </p:nvCxnSpPr>
          <p:spPr>
            <a:xfrm rot="5400000">
              <a:off x="1028700" y="3238500"/>
              <a:ext cx="6858000" cy="3810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3" name="Straight Connector 212"/>
            <p:cNvCxnSpPr/>
            <p:nvPr/>
          </p:nvCxnSpPr>
          <p:spPr>
            <a:xfrm rot="5400000">
              <a:off x="-723900" y="3314700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4" name="Straight Connector 213"/>
            <p:cNvCxnSpPr/>
            <p:nvPr/>
          </p:nvCxnSpPr>
          <p:spPr>
            <a:xfrm rot="16200000" flipH="1">
              <a:off x="-800100" y="3314700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5" name="Straight Connector 214"/>
            <p:cNvCxnSpPr/>
            <p:nvPr/>
          </p:nvCxnSpPr>
          <p:spPr>
            <a:xfrm rot="5400000">
              <a:off x="-152400" y="3429000"/>
              <a:ext cx="6858000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6" name="Straight Connector 215"/>
            <p:cNvCxnSpPr/>
            <p:nvPr/>
          </p:nvCxnSpPr>
          <p:spPr>
            <a:xfrm rot="16200000" flipH="1">
              <a:off x="-304800" y="3200400"/>
              <a:ext cx="6858000" cy="4572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7" name="Straight Connector 216"/>
            <p:cNvCxnSpPr/>
            <p:nvPr/>
          </p:nvCxnSpPr>
          <p:spPr>
            <a:xfrm rot="5400000">
              <a:off x="-190499" y="3238500"/>
              <a:ext cx="6858000" cy="3810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8" name="Straight Connector 217"/>
            <p:cNvCxnSpPr/>
            <p:nvPr/>
          </p:nvCxnSpPr>
          <p:spPr>
            <a:xfrm rot="16200000" flipH="1">
              <a:off x="381000" y="3200400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9" name="Straight Connector 218"/>
            <p:cNvCxnSpPr/>
            <p:nvPr/>
          </p:nvCxnSpPr>
          <p:spPr>
            <a:xfrm rot="16200000" flipH="1">
              <a:off x="-6096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0" name="Straight Connector 219"/>
            <p:cNvCxnSpPr/>
            <p:nvPr/>
          </p:nvCxnSpPr>
          <p:spPr>
            <a:xfrm rot="16200000" flipH="1">
              <a:off x="685801" y="3352799"/>
              <a:ext cx="6858000" cy="152401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1" name="Straight Connector 220"/>
            <p:cNvCxnSpPr/>
            <p:nvPr/>
          </p:nvCxnSpPr>
          <p:spPr>
            <a:xfrm rot="16200000" flipH="1">
              <a:off x="-3048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2" name="Straight Connector 221"/>
            <p:cNvCxnSpPr/>
            <p:nvPr/>
          </p:nvCxnSpPr>
          <p:spPr>
            <a:xfrm rot="5400000">
              <a:off x="-1028700" y="3314700"/>
              <a:ext cx="6858000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3" name="Straight Connector 222"/>
            <p:cNvCxnSpPr/>
            <p:nvPr/>
          </p:nvCxnSpPr>
          <p:spPr>
            <a:xfrm rot="5400000">
              <a:off x="782955" y="2722245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4" name="Straight Connector 223"/>
            <p:cNvCxnSpPr/>
            <p:nvPr/>
          </p:nvCxnSpPr>
          <p:spPr>
            <a:xfrm rot="5400000">
              <a:off x="1372552" y="3277552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5" name="Straight Connector 224"/>
            <p:cNvCxnSpPr/>
            <p:nvPr/>
          </p:nvCxnSpPr>
          <p:spPr>
            <a:xfrm rot="5400000">
              <a:off x="16002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6" name="Straight Connector 225"/>
            <p:cNvCxnSpPr/>
            <p:nvPr/>
          </p:nvCxnSpPr>
          <p:spPr>
            <a:xfrm rot="5400000">
              <a:off x="659130" y="3227070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7" name="Straight Connector 226"/>
            <p:cNvCxnSpPr/>
            <p:nvPr/>
          </p:nvCxnSpPr>
          <p:spPr>
            <a:xfrm rot="16200000" flipH="1">
              <a:off x="-128587" y="3252788"/>
              <a:ext cx="6858000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8" name="Straight Connector 227"/>
            <p:cNvCxnSpPr/>
            <p:nvPr/>
          </p:nvCxnSpPr>
          <p:spPr>
            <a:xfrm rot="16200000" flipH="1">
              <a:off x="560070" y="3326130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9" name="Straight Connector 228"/>
            <p:cNvCxnSpPr/>
            <p:nvPr/>
          </p:nvCxnSpPr>
          <p:spPr>
            <a:xfrm rot="16200000" flipH="1">
              <a:off x="1524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0" name="Straight Connector 229"/>
            <p:cNvCxnSpPr/>
            <p:nvPr/>
          </p:nvCxnSpPr>
          <p:spPr>
            <a:xfrm rot="16200000" flipH="1">
              <a:off x="3810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7" name="Straight Connector 236"/>
            <p:cNvCxnSpPr/>
            <p:nvPr/>
          </p:nvCxnSpPr>
          <p:spPr>
            <a:xfrm rot="16200000" flipH="1">
              <a:off x="2743200" y="3352801"/>
              <a:ext cx="6858000" cy="1524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8" name="Straight Connector 237"/>
            <p:cNvCxnSpPr/>
            <p:nvPr/>
          </p:nvCxnSpPr>
          <p:spPr>
            <a:xfrm rot="16200000" flipH="1">
              <a:off x="2095501" y="3238501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9" name="Straight Connector 238"/>
            <p:cNvCxnSpPr/>
            <p:nvPr/>
          </p:nvCxnSpPr>
          <p:spPr>
            <a:xfrm rot="5400000">
              <a:off x="2705100" y="3238501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0" name="Straight Connector 239"/>
            <p:cNvCxnSpPr/>
            <p:nvPr/>
          </p:nvCxnSpPr>
          <p:spPr>
            <a:xfrm rot="5400000">
              <a:off x="1828801" y="3276600"/>
              <a:ext cx="6857999" cy="3048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1" name="Straight Connector 240"/>
            <p:cNvCxnSpPr/>
            <p:nvPr/>
          </p:nvCxnSpPr>
          <p:spPr>
            <a:xfrm rot="16200000" flipH="1">
              <a:off x="1066800" y="3200402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2" name="Straight Connector 241"/>
            <p:cNvCxnSpPr/>
            <p:nvPr/>
          </p:nvCxnSpPr>
          <p:spPr>
            <a:xfrm rot="16200000" flipH="1">
              <a:off x="2362201" y="3352800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3" name="Straight Connector 242"/>
            <p:cNvCxnSpPr/>
            <p:nvPr/>
          </p:nvCxnSpPr>
          <p:spPr>
            <a:xfrm rot="5400000">
              <a:off x="2646045" y="2722246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56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4" name="Straight Connector 243"/>
            <p:cNvCxnSpPr/>
            <p:nvPr/>
          </p:nvCxnSpPr>
          <p:spPr>
            <a:xfrm rot="5400000">
              <a:off x="3048952" y="3277553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5" name="Straight Connector 244"/>
            <p:cNvCxnSpPr/>
            <p:nvPr/>
          </p:nvCxnSpPr>
          <p:spPr>
            <a:xfrm rot="5400000">
              <a:off x="2895600" y="3276601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6" name="Straight Connector 245"/>
            <p:cNvCxnSpPr/>
            <p:nvPr/>
          </p:nvCxnSpPr>
          <p:spPr>
            <a:xfrm rot="5400000">
              <a:off x="2388870" y="3227071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7" name="Straight Connector 246"/>
            <p:cNvCxnSpPr/>
            <p:nvPr/>
          </p:nvCxnSpPr>
          <p:spPr>
            <a:xfrm rot="16200000" flipH="1">
              <a:off x="2236470" y="3326131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8" name="Straight Connector 247"/>
            <p:cNvCxnSpPr/>
            <p:nvPr/>
          </p:nvCxnSpPr>
          <p:spPr>
            <a:xfrm rot="16200000" flipH="1">
              <a:off x="1752600" y="3352801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9" name="Straight Connector 248"/>
            <p:cNvCxnSpPr/>
            <p:nvPr/>
          </p:nvCxnSpPr>
          <p:spPr>
            <a:xfrm rot="16200000" flipH="1">
              <a:off x="19812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0" name="Straight Connector 249"/>
            <p:cNvCxnSpPr/>
            <p:nvPr/>
          </p:nvCxnSpPr>
          <p:spPr>
            <a:xfrm rot="5400000">
              <a:off x="3467100" y="3314701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1" name="Straight Connector 250"/>
            <p:cNvCxnSpPr/>
            <p:nvPr/>
          </p:nvCxnSpPr>
          <p:spPr>
            <a:xfrm rot="16200000" flipH="1">
              <a:off x="3467099" y="3314701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2" name="Straight Connector 251"/>
            <p:cNvCxnSpPr/>
            <p:nvPr/>
          </p:nvCxnSpPr>
          <p:spPr>
            <a:xfrm rot="5400000">
              <a:off x="4038600" y="3429001"/>
              <a:ext cx="6858000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3" name="Straight Connector 252"/>
            <p:cNvCxnSpPr/>
            <p:nvPr/>
          </p:nvCxnSpPr>
          <p:spPr>
            <a:xfrm rot="16200000" flipH="1">
              <a:off x="3886200" y="3200401"/>
              <a:ext cx="6858000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4" name="Straight Connector 253"/>
            <p:cNvCxnSpPr/>
            <p:nvPr/>
          </p:nvCxnSpPr>
          <p:spPr>
            <a:xfrm rot="5400000">
              <a:off x="4000501" y="3238501"/>
              <a:ext cx="6858000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5" name="Straight Connector 254"/>
            <p:cNvCxnSpPr/>
            <p:nvPr/>
          </p:nvCxnSpPr>
          <p:spPr>
            <a:xfrm rot="16200000" flipH="1">
              <a:off x="4572000" y="3200401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7" name="Straight Connector 256"/>
            <p:cNvCxnSpPr/>
            <p:nvPr/>
          </p:nvCxnSpPr>
          <p:spPr>
            <a:xfrm rot="16200000" flipH="1">
              <a:off x="37338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8" name="Straight Connector 257"/>
            <p:cNvCxnSpPr/>
            <p:nvPr/>
          </p:nvCxnSpPr>
          <p:spPr>
            <a:xfrm rot="5400000">
              <a:off x="3619500" y="3314700"/>
              <a:ext cx="6858000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9" name="Straight Connector 258"/>
            <p:cNvCxnSpPr/>
            <p:nvPr/>
          </p:nvCxnSpPr>
          <p:spPr>
            <a:xfrm rot="16200000" flipH="1">
              <a:off x="4214813" y="3252788"/>
              <a:ext cx="6858000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0" name="Straight Connector 259"/>
            <p:cNvCxnSpPr/>
            <p:nvPr/>
          </p:nvCxnSpPr>
          <p:spPr>
            <a:xfrm rot="16200000" flipH="1">
              <a:off x="4751070" y="3326131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1" name="Straight Connector 260"/>
            <p:cNvCxnSpPr/>
            <p:nvPr/>
          </p:nvCxnSpPr>
          <p:spPr>
            <a:xfrm rot="16200000" flipH="1">
              <a:off x="4343400" y="3352801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2" name="Straight Connector 261"/>
            <p:cNvCxnSpPr/>
            <p:nvPr/>
          </p:nvCxnSpPr>
          <p:spPr>
            <a:xfrm rot="16200000" flipH="1">
              <a:off x="4572000" y="3352801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4" name="Straight Connector 263"/>
            <p:cNvCxnSpPr/>
            <p:nvPr/>
          </p:nvCxnSpPr>
          <p:spPr>
            <a:xfrm rot="16200000" flipH="1">
              <a:off x="5257800" y="3352802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5" name="Straight Connector 264"/>
            <p:cNvCxnSpPr/>
            <p:nvPr/>
          </p:nvCxnSpPr>
          <p:spPr>
            <a:xfrm rot="16200000" flipH="1">
              <a:off x="5067300" y="3238502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6" name="Straight Connector 265"/>
            <p:cNvCxnSpPr/>
            <p:nvPr/>
          </p:nvCxnSpPr>
          <p:spPr>
            <a:xfrm rot="5400000">
              <a:off x="5219700" y="3238502"/>
              <a:ext cx="6858000" cy="3810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7" name="Straight Connector 266"/>
            <p:cNvCxnSpPr/>
            <p:nvPr/>
          </p:nvCxnSpPr>
          <p:spPr>
            <a:xfrm rot="16200000" flipH="1">
              <a:off x="4876801" y="3352801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8" name="Straight Connector 267"/>
            <p:cNvCxnSpPr/>
            <p:nvPr/>
          </p:nvCxnSpPr>
          <p:spPr>
            <a:xfrm rot="5400000">
              <a:off x="5527994" y="3318196"/>
              <a:ext cx="6888479" cy="191133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0" name="Straight Connector 269"/>
            <p:cNvCxnSpPr/>
            <p:nvPr/>
          </p:nvCxnSpPr>
          <p:spPr>
            <a:xfrm rot="5400000">
              <a:off x="4850130" y="3227072"/>
              <a:ext cx="6858000" cy="40386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1" name="Straight Connector 270"/>
            <p:cNvCxnSpPr/>
            <p:nvPr/>
          </p:nvCxnSpPr>
          <p:spPr>
            <a:xfrm rot="16200000" flipH="1">
              <a:off x="4751070" y="3326132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8" name="Straight Connector 277"/>
            <p:cNvCxnSpPr/>
            <p:nvPr/>
          </p:nvCxnSpPr>
          <p:spPr>
            <a:xfrm rot="5400000">
              <a:off x="5562599" y="3429001"/>
              <a:ext cx="6858002" cy="1588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3" name="Straight Connector 282"/>
            <p:cNvCxnSpPr/>
            <p:nvPr/>
          </p:nvCxnSpPr>
          <p:spPr>
            <a:xfrm rot="5400000">
              <a:off x="2552700" y="3390900"/>
              <a:ext cx="6858000" cy="76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9" name="Straight Connector 288"/>
            <p:cNvCxnSpPr/>
            <p:nvPr/>
          </p:nvCxnSpPr>
          <p:spPr>
            <a:xfrm rot="16200000" flipH="1">
              <a:off x="3048000" y="3352800"/>
              <a:ext cx="6858000" cy="1524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2" name="Straight Connector 291"/>
            <p:cNvCxnSpPr/>
            <p:nvPr/>
          </p:nvCxnSpPr>
          <p:spPr>
            <a:xfrm rot="16200000" flipH="1">
              <a:off x="3238500" y="3238500"/>
              <a:ext cx="6858000" cy="381000"/>
            </a:xfrm>
            <a:prstGeom prst="line">
              <a:avLst/>
            </a:prstGeom>
            <a:ln w="19050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4" name="Straight Connector 293"/>
            <p:cNvCxnSpPr/>
            <p:nvPr/>
          </p:nvCxnSpPr>
          <p:spPr>
            <a:xfrm rot="5400000">
              <a:off x="2133600" y="3276600"/>
              <a:ext cx="6858000" cy="3048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8" name="Straight Connector 297"/>
            <p:cNvCxnSpPr/>
            <p:nvPr/>
          </p:nvCxnSpPr>
          <p:spPr>
            <a:xfrm rot="16200000" flipH="1">
              <a:off x="3148013" y="3252789"/>
              <a:ext cx="6858000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9" name="Straight Connector 298"/>
            <p:cNvCxnSpPr/>
            <p:nvPr/>
          </p:nvCxnSpPr>
          <p:spPr>
            <a:xfrm rot="5400000">
              <a:off x="37719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2" name="Straight Connector 301"/>
            <p:cNvCxnSpPr/>
            <p:nvPr/>
          </p:nvCxnSpPr>
          <p:spPr>
            <a:xfrm rot="5400000">
              <a:off x="4229100" y="2933700"/>
              <a:ext cx="6858000" cy="990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7" name="Straight Connector 306"/>
            <p:cNvCxnSpPr/>
            <p:nvPr/>
          </p:nvCxnSpPr>
          <p:spPr>
            <a:xfrm rot="16200000" flipH="1">
              <a:off x="1371600" y="3200403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218E3-9DBA-4747-9AAC-2982171B158E}" type="datetimeFigureOut">
              <a:rPr lang="ru-RU" smtClean="0"/>
              <a:t>07.11.2011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85A9D-3AFF-4E61-BDF1-AC06A4A2168D}" type="slidenum">
              <a:rPr lang="ru-RU" smtClean="0"/>
              <a:t>‹#›</a:t>
            </a:fld>
            <a:endParaRPr lang="ru-RU"/>
          </a:p>
        </p:txBody>
      </p:sp>
      <p:sp>
        <p:nvSpPr>
          <p:cNvPr id="113" name="Rectangle 112"/>
          <p:cNvSpPr/>
          <p:nvPr/>
        </p:nvSpPr>
        <p:spPr>
          <a:xfrm>
            <a:off x="0" y="1905000"/>
            <a:ext cx="4953000" cy="31242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grpSp>
        <p:nvGrpSpPr>
          <p:cNvPr id="94" name="Group 93"/>
          <p:cNvGrpSpPr/>
          <p:nvPr/>
        </p:nvGrpSpPr>
        <p:grpSpPr>
          <a:xfrm>
            <a:off x="0" y="2057400"/>
            <a:ext cx="4801394" cy="2820988"/>
            <a:chOff x="0" y="2057400"/>
            <a:chExt cx="4801394" cy="2820988"/>
          </a:xfrm>
        </p:grpSpPr>
        <p:cxnSp>
          <p:nvCxnSpPr>
            <p:cNvPr id="117" name="Straight Connector 116"/>
            <p:cNvCxnSpPr/>
            <p:nvPr/>
          </p:nvCxnSpPr>
          <p:spPr>
            <a:xfrm>
              <a:off x="0" y="2057400"/>
              <a:ext cx="4800600" cy="1588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Straight Connector 117"/>
            <p:cNvCxnSpPr/>
            <p:nvPr/>
          </p:nvCxnSpPr>
          <p:spPr>
            <a:xfrm>
              <a:off x="0" y="4876800"/>
              <a:ext cx="4800600" cy="1588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Straight Connector 119"/>
            <p:cNvCxnSpPr/>
            <p:nvPr/>
          </p:nvCxnSpPr>
          <p:spPr>
            <a:xfrm rot="5400000">
              <a:off x="3391694" y="3467100"/>
              <a:ext cx="2818606" cy="794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2130425"/>
            <a:ext cx="4419600" cy="1600327"/>
          </a:xfrm>
        </p:spPr>
        <p:txBody>
          <a:bodyPr anchor="b">
            <a:normAutofit/>
          </a:bodyPr>
          <a:lstStyle>
            <a:lvl1pPr algn="l">
              <a:defRPr sz="3600" b="1" cap="none" spc="40" baseline="0">
                <a:ln w="13335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3733800"/>
            <a:ext cx="4419600" cy="1066800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218E3-9DBA-4747-9AAC-2982171B158E}" type="datetimeFigureOut">
              <a:rPr lang="ru-RU" smtClean="0"/>
              <a:t>07.11.2011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85A9D-3AFF-4E61-BDF1-AC06A4A2168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218E3-9DBA-4747-9AAC-2982171B158E}" type="datetimeFigureOut">
              <a:rPr lang="ru-RU" smtClean="0"/>
              <a:t>07.11.2011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85A9D-3AFF-4E61-BDF1-AC06A4A2168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218E3-9DBA-4747-9AAC-2982171B158E}" type="datetimeFigureOut">
              <a:rPr lang="ru-RU" smtClean="0"/>
              <a:t>07.11.2011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85A9D-3AFF-4E61-BDF1-AC06A4A2168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92"/>
          <p:cNvGrpSpPr/>
          <p:nvPr/>
        </p:nvGrpSpPr>
        <p:grpSpPr>
          <a:xfrm>
            <a:off x="1" y="-30478"/>
            <a:ext cx="9067799" cy="4846320"/>
            <a:chOff x="1" y="-30477"/>
            <a:chExt cx="9067799" cy="4526277"/>
          </a:xfrm>
        </p:grpSpPr>
        <p:cxnSp>
          <p:nvCxnSpPr>
            <p:cNvPr id="8" name="Straight Connector 7"/>
            <p:cNvCxnSpPr/>
            <p:nvPr/>
          </p:nvCxnSpPr>
          <p:spPr>
            <a:xfrm rot="16200000" flipH="1">
              <a:off x="-27166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rot="16200000" flipH="1">
              <a:off x="-46216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rot="5400000">
              <a:off x="-30976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5400000">
              <a:off x="-206236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H="1">
              <a:off x="-2138565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16200000" flipH="1">
              <a:off x="-195465" y="1785212"/>
              <a:ext cx="4505731" cy="9144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6200000" flipH="1">
              <a:off x="-1643265" y="2013812"/>
              <a:ext cx="4505731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5400000">
              <a:off x="-1528964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H="1">
              <a:off x="-957465" y="2013812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6200000" flipH="1">
              <a:off x="-194806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6200000" flipH="1">
              <a:off x="-652664" y="2166211"/>
              <a:ext cx="4505731" cy="152401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rot="16200000" flipH="1">
              <a:off x="-164326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H="1">
              <a:off x="-1790700" y="2019300"/>
              <a:ext cx="4495800" cy="4572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>
              <a:off x="-55551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rot="5400000">
              <a:off x="34087" y="2090964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rot="5400000">
              <a:off x="2617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 rot="5400000">
              <a:off x="-67933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 rot="16200000" flipH="1">
              <a:off x="-1467052" y="2066200"/>
              <a:ext cx="4505731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 rot="16200000" flipH="1">
              <a:off x="-77839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 rot="16200000" flipH="1">
              <a:off x="-118606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 rot="16200000" flipH="1">
              <a:off x="-95746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 rot="16200000" flipH="1">
              <a:off x="22429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 rot="16200000" flipH="1">
              <a:off x="20524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 rot="5400000">
              <a:off x="2204835" y="2051912"/>
              <a:ext cx="4505731" cy="3810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 rot="5400000">
              <a:off x="45223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 rot="16200000" flipH="1">
              <a:off x="376035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 rot="5400000">
              <a:off x="1023735" y="2242139"/>
              <a:ext cx="4505731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 rot="16200000" flipH="1">
              <a:off x="871335" y="2013812"/>
              <a:ext cx="4505731" cy="4572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 rot="5400000">
              <a:off x="985636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 rot="16200000" flipH="1">
              <a:off x="1557135" y="2013812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 rot="16200000" flipH="1">
              <a:off x="5665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 rot="16200000" flipH="1">
              <a:off x="1861936" y="2166211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 rot="16200000" flipH="1">
              <a:off x="8713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 rot="5400000">
              <a:off x="147435" y="2128112"/>
              <a:ext cx="4505731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>
            <a:xfrm rot="5400000">
              <a:off x="195909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/>
          </p:nvCxnSpPr>
          <p:spPr>
            <a:xfrm rot="5400000">
              <a:off x="2548687" y="2090964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/>
            <p:nvPr/>
          </p:nvCxnSpPr>
          <p:spPr>
            <a:xfrm rot="5400000">
              <a:off x="27763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 rot="5400000">
              <a:off x="183526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/>
            <p:cNvCxnSpPr/>
            <p:nvPr/>
          </p:nvCxnSpPr>
          <p:spPr>
            <a:xfrm rot="16200000" flipH="1">
              <a:off x="1047548" y="2066200"/>
              <a:ext cx="4505731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/>
            <p:cNvCxnSpPr/>
            <p:nvPr/>
          </p:nvCxnSpPr>
          <p:spPr>
            <a:xfrm rot="16200000" flipH="1">
              <a:off x="17362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/>
            <p:cNvCxnSpPr/>
            <p:nvPr/>
          </p:nvCxnSpPr>
          <p:spPr>
            <a:xfrm rot="16200000" flipH="1">
              <a:off x="13285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/>
            <p:cNvCxnSpPr/>
            <p:nvPr/>
          </p:nvCxnSpPr>
          <p:spPr>
            <a:xfrm rot="16200000" flipH="1">
              <a:off x="1557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/>
            <p:cNvCxnSpPr/>
            <p:nvPr/>
          </p:nvCxnSpPr>
          <p:spPr>
            <a:xfrm rot="16200000" flipH="1">
              <a:off x="3919335" y="2166212"/>
              <a:ext cx="4505731" cy="152400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/>
            <p:cNvCxnSpPr/>
            <p:nvPr/>
          </p:nvCxnSpPr>
          <p:spPr>
            <a:xfrm rot="16200000" flipH="1">
              <a:off x="3271636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/>
            <p:cNvCxnSpPr/>
            <p:nvPr/>
          </p:nvCxnSpPr>
          <p:spPr>
            <a:xfrm rot="5400000">
              <a:off x="38812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/>
            <p:cNvCxnSpPr/>
            <p:nvPr/>
          </p:nvCxnSpPr>
          <p:spPr>
            <a:xfrm rot="5400000">
              <a:off x="3004936" y="2090012"/>
              <a:ext cx="4505730" cy="3048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 rot="16200000" flipH="1">
              <a:off x="2242935" y="2013813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/>
            <p:nvPr/>
          </p:nvCxnSpPr>
          <p:spPr>
            <a:xfrm rot="16200000" flipH="1">
              <a:off x="3538336" y="2166212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 rot="5400000">
              <a:off x="382218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56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/>
            <p:cNvCxnSpPr/>
            <p:nvPr/>
          </p:nvCxnSpPr>
          <p:spPr>
            <a:xfrm rot="5400000">
              <a:off x="4225087" y="2090965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/>
          </p:nvCxnSpPr>
          <p:spPr>
            <a:xfrm rot="5400000">
              <a:off x="40717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 rot="5400000">
              <a:off x="356500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/>
            <p:cNvCxnSpPr/>
            <p:nvPr/>
          </p:nvCxnSpPr>
          <p:spPr>
            <a:xfrm rot="16200000" flipH="1">
              <a:off x="34126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 rot="16200000" flipH="1">
              <a:off x="2928735" y="2166212"/>
              <a:ext cx="4505731" cy="152400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 rot="16200000" flipH="1">
              <a:off x="3081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/>
            <p:cNvCxnSpPr/>
            <p:nvPr/>
          </p:nvCxnSpPr>
          <p:spPr>
            <a:xfrm rot="5400000">
              <a:off x="464323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/>
            <p:nvPr/>
          </p:nvCxnSpPr>
          <p:spPr>
            <a:xfrm rot="16200000" flipH="1">
              <a:off x="4643234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/>
            <p:nvPr/>
          </p:nvCxnSpPr>
          <p:spPr>
            <a:xfrm rot="5400000">
              <a:off x="5214735" y="2242140"/>
              <a:ext cx="4505731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/>
            <p:cNvCxnSpPr/>
            <p:nvPr/>
          </p:nvCxnSpPr>
          <p:spPr>
            <a:xfrm rot="16200000" flipH="1">
              <a:off x="5062335" y="2013812"/>
              <a:ext cx="4505731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/>
            <p:cNvCxnSpPr/>
            <p:nvPr/>
          </p:nvCxnSpPr>
          <p:spPr>
            <a:xfrm rot="5400000">
              <a:off x="5176636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/>
            <p:cNvCxnSpPr/>
            <p:nvPr/>
          </p:nvCxnSpPr>
          <p:spPr>
            <a:xfrm rot="16200000" flipH="1">
              <a:off x="5748135" y="2013813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/>
            <p:cNvCxnSpPr/>
            <p:nvPr/>
          </p:nvCxnSpPr>
          <p:spPr>
            <a:xfrm rot="16200000" flipH="1">
              <a:off x="49099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/>
            <p:cNvCxnSpPr/>
            <p:nvPr/>
          </p:nvCxnSpPr>
          <p:spPr>
            <a:xfrm rot="5400000">
              <a:off x="4795635" y="2128112"/>
              <a:ext cx="4505731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/>
          </p:nvCxnSpPr>
          <p:spPr>
            <a:xfrm rot="16200000" flipH="1">
              <a:off x="5390948" y="2066200"/>
              <a:ext cx="4505731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/>
          </p:nvCxnSpPr>
          <p:spPr>
            <a:xfrm rot="16200000" flipH="1">
              <a:off x="59272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/>
            <p:cNvCxnSpPr/>
            <p:nvPr/>
          </p:nvCxnSpPr>
          <p:spPr>
            <a:xfrm rot="16200000" flipH="1">
              <a:off x="55195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/>
            <p:cNvCxnSpPr/>
            <p:nvPr/>
          </p:nvCxnSpPr>
          <p:spPr>
            <a:xfrm rot="16200000" flipH="1">
              <a:off x="5748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/>
            <p:cNvCxnSpPr/>
            <p:nvPr/>
          </p:nvCxnSpPr>
          <p:spPr>
            <a:xfrm rot="16200000" flipH="1">
              <a:off x="6433935" y="2166213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/>
            <p:cNvCxnSpPr/>
            <p:nvPr/>
          </p:nvCxnSpPr>
          <p:spPr>
            <a:xfrm rot="16200000" flipH="1">
              <a:off x="6243435" y="2051913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/>
            <p:cNvCxnSpPr/>
            <p:nvPr/>
          </p:nvCxnSpPr>
          <p:spPr>
            <a:xfrm rot="5400000">
              <a:off x="6395835" y="2051913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77"/>
            <p:cNvCxnSpPr/>
            <p:nvPr/>
          </p:nvCxnSpPr>
          <p:spPr>
            <a:xfrm rot="16200000" flipH="1">
              <a:off x="6052936" y="2166212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78"/>
            <p:cNvCxnSpPr/>
            <p:nvPr/>
          </p:nvCxnSpPr>
          <p:spPr>
            <a:xfrm rot="5400000">
              <a:off x="6709356" y="2136834"/>
              <a:ext cx="4525755" cy="191133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Connector 79"/>
            <p:cNvCxnSpPr/>
            <p:nvPr/>
          </p:nvCxnSpPr>
          <p:spPr>
            <a:xfrm rot="5400000">
              <a:off x="6026265" y="2040483"/>
              <a:ext cx="4505731" cy="40386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/>
            <p:cNvCxnSpPr/>
            <p:nvPr/>
          </p:nvCxnSpPr>
          <p:spPr>
            <a:xfrm rot="16200000" flipH="1">
              <a:off x="5927205" y="2139543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/>
            <p:cNvCxnSpPr/>
            <p:nvPr/>
          </p:nvCxnSpPr>
          <p:spPr>
            <a:xfrm rot="5400000">
              <a:off x="6738734" y="2242140"/>
              <a:ext cx="4505732" cy="1588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/>
            <p:cNvCxnSpPr/>
            <p:nvPr/>
          </p:nvCxnSpPr>
          <p:spPr>
            <a:xfrm rot="5400000">
              <a:off x="3728835" y="2204312"/>
              <a:ext cx="4505731" cy="76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/>
            <p:cNvCxnSpPr/>
            <p:nvPr/>
          </p:nvCxnSpPr>
          <p:spPr>
            <a:xfrm rot="16200000" flipH="1">
              <a:off x="4224135" y="2166212"/>
              <a:ext cx="4505731" cy="1524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/>
            <p:cNvCxnSpPr/>
            <p:nvPr/>
          </p:nvCxnSpPr>
          <p:spPr>
            <a:xfrm rot="16200000" flipH="1">
              <a:off x="4414635" y="2051912"/>
              <a:ext cx="4505731" cy="381000"/>
            </a:xfrm>
            <a:prstGeom prst="line">
              <a:avLst/>
            </a:prstGeom>
            <a:ln w="19050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Connector 85"/>
            <p:cNvCxnSpPr/>
            <p:nvPr/>
          </p:nvCxnSpPr>
          <p:spPr>
            <a:xfrm rot="5400000">
              <a:off x="3309735" y="2090012"/>
              <a:ext cx="4505731" cy="3048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Straight Connector 86"/>
            <p:cNvCxnSpPr/>
            <p:nvPr/>
          </p:nvCxnSpPr>
          <p:spPr>
            <a:xfrm rot="16200000" flipH="1">
              <a:off x="4324148" y="2066200"/>
              <a:ext cx="4505731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Connector 87"/>
            <p:cNvCxnSpPr/>
            <p:nvPr/>
          </p:nvCxnSpPr>
          <p:spPr>
            <a:xfrm rot="5400000">
              <a:off x="49480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Straight Connector 88"/>
            <p:cNvCxnSpPr/>
            <p:nvPr/>
          </p:nvCxnSpPr>
          <p:spPr>
            <a:xfrm rot="5400000">
              <a:off x="5405235" y="1747112"/>
              <a:ext cx="4505731" cy="990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Straight Connector 89"/>
            <p:cNvCxnSpPr/>
            <p:nvPr/>
          </p:nvCxnSpPr>
          <p:spPr>
            <a:xfrm rot="16200000" flipH="1">
              <a:off x="2547735" y="2013814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4" name="Rectangle 93"/>
          <p:cNvSpPr/>
          <p:nvPr/>
        </p:nvSpPr>
        <p:spPr>
          <a:xfrm>
            <a:off x="0" y="4311168"/>
            <a:ext cx="9144000" cy="1905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96" name="Straight Connector 95"/>
          <p:cNvCxnSpPr/>
          <p:nvPr/>
        </p:nvCxnSpPr>
        <p:spPr>
          <a:xfrm>
            <a:off x="0" y="4387368"/>
            <a:ext cx="914400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Connector 96"/>
          <p:cNvCxnSpPr/>
          <p:nvPr/>
        </p:nvCxnSpPr>
        <p:spPr>
          <a:xfrm>
            <a:off x="0" y="6138380"/>
            <a:ext cx="914400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621364"/>
            <a:ext cx="8305800" cy="414649"/>
          </a:xfrm>
        </p:spPr>
        <p:txBody>
          <a:bodyPr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5" name="Title 94"/>
          <p:cNvSpPr>
            <a:spLocks noGrp="1"/>
          </p:cNvSpPr>
          <p:nvPr>
            <p:ph type="title"/>
          </p:nvPr>
        </p:nvSpPr>
        <p:spPr>
          <a:xfrm>
            <a:off x="457200" y="4463568"/>
            <a:ext cx="83058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218E3-9DBA-4747-9AAC-2982171B158E}" type="datetimeFigureOut">
              <a:rPr lang="ru-RU" smtClean="0"/>
              <a:t>07.11.2011</a:t>
            </a:fld>
            <a:endParaRPr lang="ru-RU"/>
          </a:p>
        </p:txBody>
      </p:sp>
      <p:sp>
        <p:nvSpPr>
          <p:cNvPr id="91" name="Footer Placeholder 9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2" name="Slide Number Placeholder 9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85A9D-3AFF-4E61-BDF1-AC06A4A2168D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218E3-9DBA-4747-9AAC-2982171B158E}" type="datetimeFigureOut">
              <a:rPr lang="ru-RU" smtClean="0"/>
              <a:t>07.11.2011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85A9D-3AFF-4E61-BDF1-AC06A4A2168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218E3-9DBA-4747-9AAC-2982171B158E}" type="datetimeFigureOut">
              <a:rPr lang="ru-RU" smtClean="0"/>
              <a:t>07.11.2011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85A9D-3AFF-4E61-BDF1-AC06A4A2168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218E3-9DBA-4747-9AAC-2982171B158E}" type="datetimeFigureOut">
              <a:rPr lang="ru-RU" smtClean="0"/>
              <a:t>07.11.2011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85A9D-3AFF-4E61-BDF1-AC06A4A2168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218E3-9DBA-4747-9AAC-2982171B158E}" type="datetimeFigureOut">
              <a:rPr lang="ru-RU" smtClean="0"/>
              <a:t>07.11.2011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85A9D-3AFF-4E61-BDF1-AC06A4A2168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00400" y="273050"/>
            <a:ext cx="54864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218E3-9DBA-4747-9AAC-2982171B158E}" type="datetimeFigureOut">
              <a:rPr lang="ru-RU" smtClean="0"/>
              <a:t>07.11.2011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85A9D-3AFF-4E61-BDF1-AC06A4A2168D}" type="slidenum">
              <a:rPr lang="ru-RU" smtClean="0"/>
              <a:t>‹#›</a:t>
            </a:fld>
            <a:endParaRPr lang="ru-RU"/>
          </a:p>
        </p:txBody>
      </p:sp>
      <p:sp>
        <p:nvSpPr>
          <p:cNvPr id="37" name="Rectangle 36"/>
          <p:cNvSpPr/>
          <p:nvPr/>
        </p:nvSpPr>
        <p:spPr>
          <a:xfrm>
            <a:off x="0" y="1563624"/>
            <a:ext cx="2761488" cy="3313176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39" name="Straight Connector 38"/>
          <p:cNvCxnSpPr/>
          <p:nvPr/>
        </p:nvCxnSpPr>
        <p:spPr>
          <a:xfrm rot="5400000">
            <a:off x="1128157" y="3221339"/>
            <a:ext cx="3017520" cy="794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0" y="1712976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>
            <a:off x="0" y="4733544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1901952"/>
            <a:ext cx="2377440" cy="137160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tabLst>
                <a:tab pos="3830638" algn="l"/>
              </a:tabLst>
              <a:defRPr lang="en-US" sz="2600" b="1" kern="1200" cap="none" spc="20" baseline="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400" y="3273552"/>
            <a:ext cx="2377440" cy="13716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200400" y="381000"/>
            <a:ext cx="5562600" cy="5638800"/>
          </a:xfrm>
          <a:solidFill>
            <a:schemeClr val="bg2"/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218E3-9DBA-4747-9AAC-2982171B158E}" type="datetimeFigureOut">
              <a:rPr lang="ru-RU" smtClean="0"/>
              <a:t>07.11.2011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85A9D-3AFF-4E61-BDF1-AC06A4A2168D}" type="slidenum">
              <a:rPr lang="ru-RU" smtClean="0"/>
              <a:t>‹#›</a:t>
            </a:fld>
            <a:endParaRPr lang="ru-RU"/>
          </a:p>
        </p:txBody>
      </p:sp>
      <p:sp>
        <p:nvSpPr>
          <p:cNvPr id="33" name="Rectangle 32"/>
          <p:cNvSpPr/>
          <p:nvPr/>
        </p:nvSpPr>
        <p:spPr>
          <a:xfrm>
            <a:off x="0" y="1563624"/>
            <a:ext cx="2761488" cy="3313176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34" name="Straight Connector 33"/>
          <p:cNvCxnSpPr/>
          <p:nvPr/>
        </p:nvCxnSpPr>
        <p:spPr>
          <a:xfrm rot="5400000">
            <a:off x="1128157" y="3221339"/>
            <a:ext cx="3017520" cy="794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0" y="1712976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/>
          <p:cNvCxnSpPr/>
          <p:nvPr/>
        </p:nvCxnSpPr>
        <p:spPr>
          <a:xfrm>
            <a:off x="0" y="4733544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5448" y="1905000"/>
            <a:ext cx="2377440" cy="1371600"/>
          </a:xfrm>
        </p:spPr>
        <p:txBody>
          <a:bodyPr anchor="b">
            <a:normAutofit/>
          </a:bodyPr>
          <a:lstStyle>
            <a:lvl1pPr algn="l">
              <a:defRPr sz="2600" b="1" cap="none" spc="20" baseline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400" y="3276600"/>
            <a:ext cx="2377440" cy="13716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Rectangle 189"/>
          <p:cNvSpPr/>
          <p:nvPr/>
        </p:nvSpPr>
        <p:spPr>
          <a:xfrm>
            <a:off x="149352" y="137160"/>
            <a:ext cx="8869680" cy="6583680"/>
          </a:xfrm>
          <a:prstGeom prst="rect">
            <a:avLst/>
          </a:prstGeom>
          <a:noFill/>
          <a:ln w="19050" cmpd="sng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124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327218E3-9DBA-4747-9AAC-2982171B158E}" type="datetimeFigureOut">
              <a:rPr lang="ru-RU" smtClean="0"/>
              <a:t>07.11.2011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31123" y="6312408"/>
            <a:ext cx="348175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124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05185A9D-3AFF-4E61-BDF1-AC06A4A2168D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spcBef>
          <a:spcPct val="0"/>
        </a:spcBef>
        <a:buNone/>
        <a:tabLst>
          <a:tab pos="3830638" algn="l"/>
        </a:tabLst>
        <a:defRPr sz="3600" b="1" kern="1200" cap="none" spc="50">
          <a:ln w="13335" cmpd="sng">
            <a:solidFill>
              <a:schemeClr val="accent1">
                <a:lumMod val="50000"/>
              </a:schemeClr>
            </a:solidFill>
            <a:prstDash val="solid"/>
          </a:ln>
          <a:solidFill>
            <a:schemeClr val="accent6">
              <a:tint val="1000"/>
            </a:schemeClr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8872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91640" indent="-18288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4884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://lenagold.ru/fon/clipart/s/syr.html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5949280"/>
            <a:ext cx="6840760" cy="360040"/>
          </a:xfrm>
        </p:spPr>
        <p:txBody>
          <a:bodyPr>
            <a:normAutofit fontScale="90000"/>
          </a:bodyPr>
          <a:lstStyle/>
          <a:p>
            <a:r>
              <a:rPr lang="ru-RU" sz="2000" i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Учитель начальных классов: Даркина Ольга Михайловна</a:t>
            </a:r>
            <a:br>
              <a:rPr lang="ru-RU" sz="2000" i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</a:br>
            <a:r>
              <a:rPr lang="ru-RU" sz="2000" i="1" dirty="0" err="1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г.Черкесск</a:t>
            </a:r>
            <a:r>
              <a:rPr lang="ru-RU" sz="2000" i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,   МКОУ «Гимназия №13»</a:t>
            </a:r>
            <a:endParaRPr lang="ru-RU" sz="2000" i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39553" y="1052737"/>
            <a:ext cx="7521542" cy="255454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80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Согласные БУКВЫ </a:t>
            </a:r>
          </a:p>
        </p:txBody>
      </p:sp>
      <p:pic>
        <p:nvPicPr>
          <p:cNvPr id="6" name="Picture 3" descr="C:\Users\0\AppData\Local\Temp\Rar$DI00.327\Ш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6676" y="2132382"/>
            <a:ext cx="3233102" cy="38587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C:\Users\0\AppData\Local\Temp\Rar$DI00.028\С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3429000"/>
            <a:ext cx="2392829" cy="2160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71642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8000" b="1" dirty="0" smtClean="0"/>
              <a:t>     Сыр</a:t>
            </a:r>
            <a:endParaRPr lang="ru-RU" sz="80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/>
              <a:t>Сыр – любимый мой продукт,</a:t>
            </a:r>
            <a:br>
              <a:rPr lang="ru-RU" b="1" dirty="0"/>
            </a:br>
            <a:r>
              <a:rPr lang="ru-RU" b="1" dirty="0"/>
              <a:t>Он не овощ и не фрукт.</a:t>
            </a:r>
            <a:br>
              <a:rPr lang="ru-RU" b="1" dirty="0"/>
            </a:br>
            <a:r>
              <a:rPr lang="ru-RU" b="1" dirty="0"/>
              <a:t>Ну, а с сыром бутерброд</a:t>
            </a:r>
            <a:br>
              <a:rPr lang="ru-RU" b="1" dirty="0"/>
            </a:br>
            <a:r>
              <a:rPr lang="ru-RU" b="1" dirty="0"/>
              <a:t>Так и лезет прямо в рот.</a:t>
            </a:r>
            <a:br>
              <a:rPr lang="ru-RU" b="1" dirty="0"/>
            </a:br>
            <a:r>
              <a:rPr lang="ru-RU" b="1" dirty="0"/>
              <a:t>Сыра аппетитный срез</a:t>
            </a:r>
            <a:br>
              <a:rPr lang="ru-RU" b="1" dirty="0"/>
            </a:br>
            <a:r>
              <a:rPr lang="ru-RU" b="1" dirty="0"/>
              <a:t>Мне напомнил букву “С”.</a:t>
            </a:r>
          </a:p>
          <a:p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3861048"/>
            <a:ext cx="1905000" cy="1714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239355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  </a:t>
            </a:r>
            <a:r>
              <a:rPr lang="ru-RU" sz="5400" b="1" i="1" dirty="0" smtClean="0"/>
              <a:t>Шарф</a:t>
            </a:r>
            <a:endParaRPr lang="ru-RU" sz="5400" b="1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/>
              <a:t>Посмотрите не спеша</a:t>
            </a:r>
            <a:br>
              <a:rPr lang="ru-RU" b="1" dirty="0"/>
            </a:br>
            <a:r>
              <a:rPr lang="ru-RU" b="1" dirty="0"/>
              <a:t>Вы со мною вместе</a:t>
            </a:r>
            <a:br>
              <a:rPr lang="ru-RU" b="1" dirty="0"/>
            </a:br>
            <a:r>
              <a:rPr lang="ru-RU" b="1" dirty="0"/>
              <a:t>Начинается на “Ш”</a:t>
            </a:r>
            <a:br>
              <a:rPr lang="ru-RU" b="1" dirty="0"/>
            </a:br>
            <a:r>
              <a:rPr lang="ru-RU" b="1" dirty="0"/>
              <a:t>Шарфик мой из шерсти.</a:t>
            </a:r>
          </a:p>
          <a:p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3789040"/>
            <a:ext cx="2381250" cy="2152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502995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549275"/>
            <a:ext cx="8229600" cy="5576888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ru-RU" sz="4000" dirty="0" smtClean="0"/>
              <a:t>Ш        </a:t>
            </a:r>
            <a:r>
              <a:rPr lang="ru-RU" sz="4000" dirty="0" smtClean="0">
                <a:solidFill>
                  <a:srgbClr val="FF0000"/>
                </a:solidFill>
              </a:rPr>
              <a:t>А </a:t>
            </a:r>
            <a:r>
              <a:rPr lang="ru-RU" sz="4000" dirty="0" smtClean="0"/>
              <a:t>             </a:t>
            </a:r>
            <a:r>
              <a:rPr lang="ru-RU" sz="4000" dirty="0" smtClean="0"/>
              <a:t>С          </a:t>
            </a:r>
            <a:r>
              <a:rPr lang="ru-RU" sz="4000" dirty="0" smtClean="0">
                <a:solidFill>
                  <a:srgbClr val="FF0000"/>
                </a:solidFill>
              </a:rPr>
              <a:t>А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4000" dirty="0" smtClean="0"/>
              <a:t>Ш        </a:t>
            </a:r>
            <a:r>
              <a:rPr lang="ru-RU" sz="4000" dirty="0" smtClean="0">
                <a:solidFill>
                  <a:srgbClr val="FF0000"/>
                </a:solidFill>
              </a:rPr>
              <a:t>У </a:t>
            </a:r>
            <a:r>
              <a:rPr lang="ru-RU" sz="4000" dirty="0" smtClean="0"/>
              <a:t>             </a:t>
            </a:r>
            <a:r>
              <a:rPr lang="ru-RU" sz="4000" dirty="0" smtClean="0"/>
              <a:t>С           </a:t>
            </a:r>
            <a:r>
              <a:rPr lang="ru-RU" sz="4000" dirty="0" smtClean="0">
                <a:solidFill>
                  <a:srgbClr val="FF0000"/>
                </a:solidFill>
              </a:rPr>
              <a:t>У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4000" dirty="0" smtClean="0"/>
              <a:t>Ш        </a:t>
            </a:r>
            <a:r>
              <a:rPr lang="ru-RU" sz="4000" dirty="0" smtClean="0">
                <a:solidFill>
                  <a:srgbClr val="FF0000"/>
                </a:solidFill>
              </a:rPr>
              <a:t>О </a:t>
            </a:r>
            <a:r>
              <a:rPr lang="ru-RU" sz="4000" dirty="0" smtClean="0"/>
              <a:t>           </a:t>
            </a:r>
            <a:r>
              <a:rPr lang="ru-RU" sz="4000" dirty="0" smtClean="0"/>
              <a:t>  С          </a:t>
            </a:r>
            <a:r>
              <a:rPr lang="ru-RU" sz="4000" dirty="0" smtClean="0">
                <a:solidFill>
                  <a:srgbClr val="FF0000"/>
                </a:solidFill>
              </a:rPr>
              <a:t>О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4000" dirty="0" smtClean="0"/>
              <a:t>Ш        </a:t>
            </a:r>
            <a:r>
              <a:rPr lang="ru-RU" sz="4000" dirty="0" smtClean="0">
                <a:solidFill>
                  <a:srgbClr val="FF0000"/>
                </a:solidFill>
              </a:rPr>
              <a:t>Э</a:t>
            </a:r>
            <a:r>
              <a:rPr lang="ru-RU" sz="4000" dirty="0" smtClean="0"/>
              <a:t>             </a:t>
            </a:r>
            <a:r>
              <a:rPr lang="ru-RU" sz="4000" dirty="0" smtClean="0"/>
              <a:t> С           </a:t>
            </a:r>
            <a:r>
              <a:rPr lang="ru-RU" sz="4000" dirty="0" smtClean="0">
                <a:solidFill>
                  <a:srgbClr val="FF0000"/>
                </a:solidFill>
              </a:rPr>
              <a:t>Э</a:t>
            </a:r>
            <a:endParaRPr lang="ru-RU" sz="4000" dirty="0" smtClean="0">
              <a:solidFill>
                <a:srgbClr val="FF0000"/>
              </a:solidFill>
            </a:endParaRP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4000" dirty="0" smtClean="0"/>
              <a:t>Ш        </a:t>
            </a:r>
            <a:r>
              <a:rPr lang="ru-RU" sz="4000" dirty="0" smtClean="0">
                <a:solidFill>
                  <a:srgbClr val="FF0000"/>
                </a:solidFill>
              </a:rPr>
              <a:t>И</a:t>
            </a:r>
            <a:r>
              <a:rPr lang="ru-RU" sz="4000" dirty="0" smtClean="0"/>
              <a:t>              </a:t>
            </a:r>
            <a:r>
              <a:rPr lang="ru-RU" sz="4000" dirty="0" smtClean="0"/>
              <a:t>С          </a:t>
            </a:r>
            <a:r>
              <a:rPr lang="ru-RU" sz="4000" dirty="0" smtClean="0">
                <a:solidFill>
                  <a:srgbClr val="FF0000"/>
                </a:solidFill>
              </a:rPr>
              <a:t>И</a:t>
            </a:r>
            <a:endParaRPr lang="ru-RU" sz="4000" dirty="0" smtClean="0">
              <a:solidFill>
                <a:srgbClr val="FF0000"/>
              </a:solidFill>
            </a:endParaRP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4000" dirty="0" smtClean="0"/>
              <a:t>                            </a:t>
            </a:r>
            <a:r>
              <a:rPr lang="ru-RU" sz="4000" dirty="0" smtClean="0"/>
              <a:t> С          </a:t>
            </a:r>
            <a:r>
              <a:rPr lang="ru-RU" sz="4000" dirty="0" smtClean="0">
                <a:solidFill>
                  <a:srgbClr val="FF0000"/>
                </a:solidFill>
              </a:rPr>
              <a:t>Ы</a:t>
            </a:r>
            <a:endParaRPr lang="ru-RU" sz="4000" dirty="0" smtClean="0">
              <a:solidFill>
                <a:srgbClr val="FF0000"/>
              </a:solidFill>
            </a:endParaRPr>
          </a:p>
        </p:txBody>
      </p:sp>
      <p:sp>
        <p:nvSpPr>
          <p:cNvPr id="4100" name="Oval 4"/>
          <p:cNvSpPr>
            <a:spLocks noChangeArrowheads="1"/>
          </p:cNvSpPr>
          <p:nvPr/>
        </p:nvSpPr>
        <p:spPr bwMode="auto">
          <a:xfrm>
            <a:off x="1042988" y="981075"/>
            <a:ext cx="215900" cy="215900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101" name="Oval 5"/>
          <p:cNvSpPr>
            <a:spLocks noChangeArrowheads="1"/>
          </p:cNvSpPr>
          <p:nvPr/>
        </p:nvSpPr>
        <p:spPr bwMode="auto">
          <a:xfrm>
            <a:off x="1042988" y="1628775"/>
            <a:ext cx="215900" cy="215900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102" name="Oval 6"/>
          <p:cNvSpPr>
            <a:spLocks noChangeArrowheads="1"/>
          </p:cNvSpPr>
          <p:nvPr/>
        </p:nvSpPr>
        <p:spPr bwMode="auto">
          <a:xfrm>
            <a:off x="4067944" y="873125"/>
            <a:ext cx="215900" cy="215900"/>
          </a:xfrm>
          <a:prstGeom prst="ellipse">
            <a:avLst/>
          </a:prstGeom>
          <a:solidFill>
            <a:srgbClr val="00B0F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103" name="Oval 7"/>
          <p:cNvSpPr>
            <a:spLocks noChangeArrowheads="1"/>
          </p:cNvSpPr>
          <p:nvPr/>
        </p:nvSpPr>
        <p:spPr bwMode="auto">
          <a:xfrm>
            <a:off x="4067944" y="1627171"/>
            <a:ext cx="215900" cy="215900"/>
          </a:xfrm>
          <a:prstGeom prst="ellipse">
            <a:avLst/>
          </a:prstGeom>
          <a:solidFill>
            <a:srgbClr val="00B0F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104" name="Oval 8"/>
          <p:cNvSpPr>
            <a:spLocks noChangeArrowheads="1"/>
          </p:cNvSpPr>
          <p:nvPr/>
        </p:nvSpPr>
        <p:spPr bwMode="auto">
          <a:xfrm>
            <a:off x="1116013" y="2349500"/>
            <a:ext cx="215900" cy="215900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105" name="Oval 9"/>
          <p:cNvSpPr>
            <a:spLocks noChangeArrowheads="1"/>
          </p:cNvSpPr>
          <p:nvPr/>
        </p:nvSpPr>
        <p:spPr bwMode="auto">
          <a:xfrm>
            <a:off x="4171151" y="2361099"/>
            <a:ext cx="215900" cy="215900"/>
          </a:xfrm>
          <a:prstGeom prst="ellipse">
            <a:avLst/>
          </a:prstGeom>
          <a:solidFill>
            <a:srgbClr val="00B0F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106" name="Oval 10"/>
          <p:cNvSpPr>
            <a:spLocks noChangeArrowheads="1"/>
          </p:cNvSpPr>
          <p:nvPr/>
        </p:nvSpPr>
        <p:spPr bwMode="auto">
          <a:xfrm>
            <a:off x="1187450" y="3141663"/>
            <a:ext cx="215900" cy="215900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107" name="Oval 11"/>
          <p:cNvSpPr>
            <a:spLocks noChangeArrowheads="1"/>
          </p:cNvSpPr>
          <p:nvPr/>
        </p:nvSpPr>
        <p:spPr bwMode="auto">
          <a:xfrm>
            <a:off x="4171151" y="3141663"/>
            <a:ext cx="215900" cy="215900"/>
          </a:xfrm>
          <a:prstGeom prst="ellipse">
            <a:avLst/>
          </a:prstGeom>
          <a:solidFill>
            <a:srgbClr val="00B0F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108" name="Oval 12"/>
          <p:cNvSpPr>
            <a:spLocks noChangeArrowheads="1"/>
          </p:cNvSpPr>
          <p:nvPr/>
        </p:nvSpPr>
        <p:spPr bwMode="auto">
          <a:xfrm>
            <a:off x="1116013" y="3789363"/>
            <a:ext cx="215900" cy="215900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109" name="Oval 13"/>
          <p:cNvSpPr>
            <a:spLocks noChangeArrowheads="1"/>
          </p:cNvSpPr>
          <p:nvPr/>
        </p:nvSpPr>
        <p:spPr bwMode="auto">
          <a:xfrm>
            <a:off x="4184583" y="4626723"/>
            <a:ext cx="215900" cy="215900"/>
          </a:xfrm>
          <a:prstGeom prst="ellipse">
            <a:avLst/>
          </a:prstGeom>
          <a:solidFill>
            <a:srgbClr val="00B0F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110" name="Oval 14"/>
          <p:cNvSpPr>
            <a:spLocks noChangeArrowheads="1"/>
          </p:cNvSpPr>
          <p:nvPr/>
        </p:nvSpPr>
        <p:spPr bwMode="auto">
          <a:xfrm>
            <a:off x="4175894" y="3859978"/>
            <a:ext cx="215900" cy="215900"/>
          </a:xfrm>
          <a:prstGeom prst="ellipse">
            <a:avLst/>
          </a:prstGeom>
          <a:solidFill>
            <a:srgbClr val="00B0F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1026" name="Picture 2" descr="C:\Users\0\AppData\Local\Temp\Rar$DI00.028\С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5229200"/>
            <a:ext cx="1063582" cy="9603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0\AppData\Local\Temp\Rar$DI00.327\Ш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0670" y="4116291"/>
            <a:ext cx="1864950" cy="22258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662209017"/>
      </p:ext>
    </p:extLst>
  </p:cSld>
  <p:clrMapOvr>
    <a:masterClrMapping/>
  </p:clrMapOvr>
  <p:transition advTm="22874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8.51064E-7 L 0.09445 8.51064E-7 " pathEditMode="relative" ptsTypes="AA">
                                      <p:cBhvr>
                                        <p:cTn id="6" dur="2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8.51064E-7 L 0.09445 8.51064E-7 " pathEditMode="relative" ptsTypes="AA">
                                      <p:cBhvr>
                                        <p:cTn id="10" dur="20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962 0.00509 L 0.09046 0.00509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542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2.11841E-6 L 0.07865 2.11841E-6 " pathEditMode="relative" ptsTypes="AA">
                                      <p:cBhvr>
                                        <p:cTn id="18" dur="2000" fill="hold"/>
                                        <p:tgtEl>
                                          <p:spTgt spid="410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8.51064E-7 L 0.07882 8.51064E-7 " pathEditMode="relative" ptsTypes="AA">
                                      <p:cBhvr>
                                        <p:cTn id="22" dur="2000" fill="hold"/>
                                        <p:tgtEl>
                                          <p:spTgt spid="410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8.51064E-7 L 0.14184 8.51064E-7 " pathEditMode="relative" ptsTypes="AA">
                                      <p:cBhvr>
                                        <p:cTn id="26" dur="20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8.51064E-7 L 0.13386 8.51064E-7 " pathEditMode="relative" ptsTypes="AA">
                                      <p:cBhvr>
                                        <p:cTn id="30" dur="2000" fill="hold"/>
                                        <p:tgtEl>
                                          <p:spTgt spid="410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198 0.00532 L 0.13785 0.00532 " pathEditMode="relative" ptsTypes="AA">
                                      <p:cBhvr>
                                        <p:cTn id="34" dur="2000" fill="hold"/>
                                        <p:tgtEl>
                                          <p:spTgt spid="410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2.11841E-6 L 0.14167 2.11841E-6 " pathEditMode="relative" ptsTypes="AA">
                                      <p:cBhvr>
                                        <p:cTn id="38" dur="2000" fill="hold"/>
                                        <p:tgtEl>
                                          <p:spTgt spid="410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-2.11841E-6 L 0.13386 -2.11841E-6 " pathEditMode="relative" ptsTypes="AA">
                                      <p:cBhvr>
                                        <p:cTn id="42" dur="2000" fill="hold"/>
                                        <p:tgtEl>
                                          <p:spTgt spid="41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8.51064E-7 L 0.13386 8.51064E-7 " pathEditMode="relative" ptsTypes="AA">
                                      <p:cBhvr>
                                        <p:cTn id="46" dur="2000" fill="hold"/>
                                        <p:tgtEl>
                                          <p:spTgt spid="410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0" grpId="0" animBg="1"/>
      <p:bldP spid="4101" grpId="0" animBg="1"/>
      <p:bldP spid="4102" grpId="0" animBg="1"/>
      <p:bldP spid="4103" grpId="0" animBg="1"/>
      <p:bldP spid="4104" grpId="0" animBg="1"/>
      <p:bldP spid="4105" grpId="0" animBg="1"/>
      <p:bldP spid="4106" grpId="0" animBg="1"/>
      <p:bldP spid="4107" grpId="0" animBg="1"/>
      <p:bldP spid="4108" grpId="0" animBg="1"/>
      <p:bldP spid="4109" grpId="0" animBg="1"/>
      <p:bldP spid="4110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764703"/>
            <a:ext cx="8229600" cy="5361459"/>
          </a:xfrm>
        </p:spPr>
        <p:txBody>
          <a:bodyPr>
            <a:normAutofit fontScale="77500" lnSpcReduction="20000"/>
          </a:bodyPr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ru-RU" sz="4000" b="1" dirty="0" err="1" smtClean="0">
                <a:solidFill>
                  <a:srgbClr val="0070C0"/>
                </a:solidFill>
              </a:rPr>
              <a:t>ша</a:t>
            </a:r>
            <a:r>
              <a:rPr lang="ru-RU" sz="4000" b="1" dirty="0" smtClean="0">
                <a:solidFill>
                  <a:srgbClr val="0070C0"/>
                </a:solidFill>
              </a:rPr>
              <a:t>   ши   шу   </a:t>
            </a:r>
            <a:r>
              <a:rPr lang="ru-RU" sz="4000" b="1" dirty="0" err="1" smtClean="0">
                <a:solidFill>
                  <a:srgbClr val="0070C0"/>
                </a:solidFill>
              </a:rPr>
              <a:t>шо</a:t>
            </a:r>
            <a:r>
              <a:rPr lang="ru-RU" sz="4000" b="1" dirty="0" smtClean="0">
                <a:solidFill>
                  <a:srgbClr val="0070C0"/>
                </a:solidFill>
              </a:rPr>
              <a:t>   </a:t>
            </a:r>
            <a:r>
              <a:rPr lang="ru-RU" sz="4000" b="1" dirty="0" err="1" smtClean="0">
                <a:solidFill>
                  <a:srgbClr val="0070C0"/>
                </a:solidFill>
              </a:rPr>
              <a:t>шэ</a:t>
            </a:r>
            <a:endParaRPr lang="ru-RU" sz="4000" b="1" dirty="0" smtClean="0">
              <a:solidFill>
                <a:srgbClr val="0070C0"/>
              </a:solidFill>
            </a:endParaRPr>
          </a:p>
          <a:p>
            <a:pPr eaLnBrk="1" hangingPunct="1">
              <a:buFont typeface="Wingdings" pitchFamily="2" charset="2"/>
              <a:buNone/>
              <a:defRPr/>
            </a:pPr>
            <a:endParaRPr lang="ru-RU" sz="4000" b="1" dirty="0" smtClean="0">
              <a:solidFill>
                <a:srgbClr val="0070C0"/>
              </a:solidFill>
            </a:endParaRP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3600" b="1" dirty="0" smtClean="0">
                <a:solidFill>
                  <a:srgbClr val="FF0000"/>
                </a:solidFill>
              </a:rPr>
              <a:t>ш</a:t>
            </a:r>
            <a:r>
              <a:rPr lang="ru-RU" sz="3600" b="1" dirty="0" smtClean="0"/>
              <a:t>ар   </a:t>
            </a:r>
            <a:r>
              <a:rPr lang="ru-RU" sz="3600" b="1" dirty="0" smtClean="0">
                <a:solidFill>
                  <a:srgbClr val="FF0000"/>
                </a:solidFill>
              </a:rPr>
              <a:t>ш</a:t>
            </a:r>
            <a:r>
              <a:rPr lang="ru-RU" sz="3600" b="1" dirty="0" smtClean="0"/>
              <a:t>ов   </a:t>
            </a:r>
            <a:r>
              <a:rPr lang="ru-RU" sz="3600" b="1" dirty="0" smtClean="0">
                <a:solidFill>
                  <a:srgbClr val="FF0000"/>
                </a:solidFill>
              </a:rPr>
              <a:t>ш</a:t>
            </a:r>
            <a:r>
              <a:rPr lang="ru-RU" sz="3600" b="1" dirty="0" smtClean="0"/>
              <a:t>ум    </a:t>
            </a:r>
            <a:r>
              <a:rPr lang="ru-RU" sz="3600" b="1" dirty="0" smtClean="0">
                <a:solidFill>
                  <a:srgbClr val="FF0000"/>
                </a:solidFill>
              </a:rPr>
              <a:t>ш</a:t>
            </a:r>
            <a:r>
              <a:rPr lang="ru-RU" sz="3600" b="1" dirty="0" smtClean="0"/>
              <a:t>ут    </a:t>
            </a:r>
            <a:r>
              <a:rPr lang="ru-RU" sz="3600" b="1" dirty="0" err="1" smtClean="0">
                <a:solidFill>
                  <a:srgbClr val="FF0000"/>
                </a:solidFill>
              </a:rPr>
              <a:t>ш</a:t>
            </a:r>
            <a:r>
              <a:rPr lang="ru-RU" sz="3600" b="1" dirty="0" err="1" smtClean="0"/>
              <a:t>эф</a:t>
            </a:r>
            <a:endParaRPr lang="ru-RU" sz="3600" b="1" dirty="0" smtClean="0"/>
          </a:p>
          <a:p>
            <a:pPr eaLnBrk="1" hangingPunct="1">
              <a:buFont typeface="Wingdings" pitchFamily="2" charset="2"/>
              <a:buNone/>
              <a:defRPr/>
            </a:pPr>
            <a:endParaRPr lang="ru-RU" sz="3600" b="1" dirty="0" smtClean="0"/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3600" b="1" dirty="0" smtClean="0"/>
              <a:t>шары   швы  шумы   шуты   </a:t>
            </a:r>
            <a:r>
              <a:rPr lang="ru-RU" sz="3600" b="1" dirty="0" err="1" smtClean="0"/>
              <a:t>шэфы</a:t>
            </a:r>
            <a:endParaRPr lang="ru-RU" sz="3600" b="1" dirty="0" smtClean="0"/>
          </a:p>
          <a:p>
            <a:pPr eaLnBrk="1" hangingPunct="1">
              <a:buFont typeface="Wingdings" pitchFamily="2" charset="2"/>
              <a:buNone/>
              <a:defRPr/>
            </a:pPr>
            <a:endParaRPr lang="ru-RU" sz="3600" b="1" dirty="0" smtClean="0"/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3600" b="1" dirty="0" smtClean="0"/>
              <a:t>карандаш  </a:t>
            </a:r>
            <a:r>
              <a:rPr lang="ru-RU" sz="3600" b="1" dirty="0" smtClean="0"/>
              <a:t>Саша  Маша </a:t>
            </a:r>
            <a:r>
              <a:rPr lang="ru-RU" sz="3600" b="1" dirty="0" smtClean="0"/>
              <a:t>Шура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ru-RU" sz="3600" b="1" dirty="0" smtClean="0"/>
          </a:p>
          <a:p>
            <a:pPr eaLnBrk="1" hangingPunct="1">
              <a:spcBef>
                <a:spcPct val="0"/>
              </a:spcBef>
              <a:buFont typeface="Wingdings" pitchFamily="2" charset="2"/>
              <a:buNone/>
              <a:defRPr/>
            </a:pPr>
            <a:r>
              <a:rPr lang="ru-RU" sz="3600" b="1" dirty="0" smtClean="0"/>
              <a:t>шумит  шуршит   шили  вышили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ru-RU" sz="3600" b="1" dirty="0" smtClean="0"/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5200" b="1" u="sng" dirty="0" smtClean="0">
                <a:solidFill>
                  <a:srgbClr val="7030A0"/>
                </a:solidFill>
              </a:rPr>
              <a:t>Ш</a:t>
            </a:r>
            <a:r>
              <a:rPr lang="ru-RU" sz="5200" b="1" dirty="0" smtClean="0">
                <a:solidFill>
                  <a:srgbClr val="7030A0"/>
                </a:solidFill>
              </a:rPr>
              <a:t>ура </a:t>
            </a:r>
            <a:r>
              <a:rPr lang="ru-RU" sz="5200" b="1" u="sng" dirty="0" smtClean="0">
                <a:solidFill>
                  <a:srgbClr val="7030A0"/>
                </a:solidFill>
              </a:rPr>
              <a:t>ш</a:t>
            </a:r>
            <a:r>
              <a:rPr lang="ru-RU" sz="5200" b="1" dirty="0" smtClean="0">
                <a:solidFill>
                  <a:srgbClr val="7030A0"/>
                </a:solidFill>
              </a:rPr>
              <a:t>апкой </a:t>
            </a:r>
            <a:r>
              <a:rPr lang="ru-RU" sz="5200" b="1" u="sng" dirty="0" smtClean="0">
                <a:solidFill>
                  <a:srgbClr val="7030A0"/>
                </a:solidFill>
              </a:rPr>
              <a:t>ш</a:t>
            </a:r>
            <a:r>
              <a:rPr lang="ru-RU" sz="5200" b="1" dirty="0" smtClean="0">
                <a:solidFill>
                  <a:srgbClr val="7030A0"/>
                </a:solidFill>
              </a:rPr>
              <a:t>и</a:t>
            </a:r>
            <a:r>
              <a:rPr lang="ru-RU" sz="5200" b="1" u="sng" dirty="0" smtClean="0">
                <a:solidFill>
                  <a:srgbClr val="7030A0"/>
                </a:solidFill>
              </a:rPr>
              <a:t>ш</a:t>
            </a:r>
            <a:r>
              <a:rPr lang="ru-RU" sz="5200" b="1" dirty="0" smtClean="0">
                <a:solidFill>
                  <a:srgbClr val="7030A0"/>
                </a:solidFill>
              </a:rPr>
              <a:t>ки с</a:t>
            </a:r>
            <a:r>
              <a:rPr lang="ru-RU" sz="5200" b="1" u="sng" dirty="0" smtClean="0">
                <a:solidFill>
                  <a:srgbClr val="7030A0"/>
                </a:solidFill>
              </a:rPr>
              <a:t>ш</a:t>
            </a:r>
            <a:r>
              <a:rPr lang="ru-RU" sz="5200" b="1" dirty="0" smtClean="0">
                <a:solidFill>
                  <a:srgbClr val="7030A0"/>
                </a:solidFill>
              </a:rPr>
              <a:t>иб.</a:t>
            </a:r>
          </a:p>
        </p:txBody>
      </p:sp>
    </p:spTree>
    <p:extLst>
      <p:ext uri="{BB962C8B-B14F-4D97-AF65-F5344CB8AC3E}">
        <p14:creationId xmlns:p14="http://schemas.microsoft.com/office/powerpoint/2010/main" val="4128428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dirty="0" err="1" smtClean="0">
                <a:solidFill>
                  <a:srgbClr val="0070C0"/>
                </a:solidFill>
              </a:rPr>
              <a:t>са</a:t>
            </a:r>
            <a:r>
              <a:rPr lang="ru-RU" sz="5400" dirty="0" smtClean="0">
                <a:solidFill>
                  <a:srgbClr val="0070C0"/>
                </a:solidFill>
              </a:rPr>
              <a:t>   си   су   со  се  </a:t>
            </a:r>
            <a:r>
              <a:rPr lang="ru-RU" sz="5400" dirty="0" err="1" smtClean="0">
                <a:solidFill>
                  <a:srgbClr val="0070C0"/>
                </a:solidFill>
              </a:rPr>
              <a:t>сы</a:t>
            </a:r>
            <a:endParaRPr lang="ru-RU" sz="5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sz="4000" dirty="0" smtClean="0">
                <a:solidFill>
                  <a:srgbClr val="C00000"/>
                </a:solidFill>
              </a:rPr>
              <a:t>С</a:t>
            </a:r>
            <a:r>
              <a:rPr lang="ru-RU" sz="4000" dirty="0" smtClean="0"/>
              <a:t>ыр    </a:t>
            </a:r>
            <a:r>
              <a:rPr lang="ru-RU" sz="4000" dirty="0" smtClean="0">
                <a:solidFill>
                  <a:srgbClr val="C00000"/>
                </a:solidFill>
              </a:rPr>
              <a:t>с</a:t>
            </a:r>
            <a:r>
              <a:rPr lang="ru-RU" sz="4000" dirty="0" smtClean="0"/>
              <a:t>алфетка  </a:t>
            </a:r>
            <a:r>
              <a:rPr lang="ru-RU" sz="4000" dirty="0" smtClean="0">
                <a:solidFill>
                  <a:srgbClr val="C00000"/>
                </a:solidFill>
              </a:rPr>
              <a:t>с</a:t>
            </a:r>
            <a:r>
              <a:rPr lang="ru-RU" sz="4000" dirty="0" smtClean="0"/>
              <a:t>иний   </a:t>
            </a:r>
            <a:r>
              <a:rPr lang="ru-RU" sz="4000" dirty="0" smtClean="0">
                <a:solidFill>
                  <a:srgbClr val="C00000"/>
                </a:solidFill>
              </a:rPr>
              <a:t>с</a:t>
            </a:r>
            <a:r>
              <a:rPr lang="ru-RU" sz="4000" dirty="0" smtClean="0"/>
              <a:t>ладкий</a:t>
            </a:r>
          </a:p>
          <a:p>
            <a:endParaRPr lang="ru-RU" sz="4000" dirty="0"/>
          </a:p>
          <a:p>
            <a:r>
              <a:rPr lang="ru-RU" sz="4000" dirty="0" smtClean="0"/>
              <a:t> сарафан    Сергей    Саша     Света</a:t>
            </a:r>
          </a:p>
          <a:p>
            <a:endParaRPr lang="ru-RU" sz="4000" dirty="0"/>
          </a:p>
          <a:p>
            <a:endParaRPr lang="ru-RU" sz="4000" dirty="0" smtClean="0"/>
          </a:p>
          <a:p>
            <a:r>
              <a:rPr lang="ru-RU" sz="6000" u="sng" dirty="0" smtClean="0">
                <a:solidFill>
                  <a:srgbClr val="FFC000"/>
                </a:solidFill>
              </a:rPr>
              <a:t>С</a:t>
            </a:r>
            <a:r>
              <a:rPr lang="ru-RU" sz="6000" dirty="0" smtClean="0">
                <a:solidFill>
                  <a:srgbClr val="FFC000"/>
                </a:solidFill>
              </a:rPr>
              <a:t>арафан надела о</a:t>
            </a:r>
            <a:r>
              <a:rPr lang="ru-RU" sz="6000" u="sng" dirty="0" smtClean="0">
                <a:solidFill>
                  <a:srgbClr val="FFC000"/>
                </a:solidFill>
              </a:rPr>
              <a:t>с</a:t>
            </a:r>
            <a:r>
              <a:rPr lang="ru-RU" sz="6000" dirty="0" smtClean="0">
                <a:solidFill>
                  <a:srgbClr val="FFC000"/>
                </a:solidFill>
              </a:rPr>
              <a:t>ень</a:t>
            </a:r>
          </a:p>
          <a:p>
            <a:endParaRPr lang="ru-RU" dirty="0"/>
          </a:p>
          <a:p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1282695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611560" y="404664"/>
            <a:ext cx="7456674" cy="1008112"/>
          </a:xfrm>
        </p:spPr>
        <p:txBody>
          <a:bodyPr/>
          <a:lstStyle/>
          <a:p>
            <a:pPr eaLnBrk="1" hangingPunct="1">
              <a:defRPr/>
            </a:pPr>
            <a:r>
              <a:rPr lang="ru-RU" b="1" dirty="0" smtClean="0">
                <a:solidFill>
                  <a:srgbClr val="7030A0"/>
                </a:solidFill>
              </a:rPr>
              <a:t>Парные согласные</a:t>
            </a:r>
          </a:p>
        </p:txBody>
      </p:sp>
      <p:sp>
        <p:nvSpPr>
          <p:cNvPr id="8195" name="Text Box 4"/>
          <p:cNvSpPr txBox="1">
            <a:spLocks noChangeArrowheads="1"/>
          </p:cNvSpPr>
          <p:nvPr/>
        </p:nvSpPr>
        <p:spPr bwMode="auto">
          <a:xfrm>
            <a:off x="1116013" y="1565275"/>
            <a:ext cx="890587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6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6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6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6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6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6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6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6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6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5400" dirty="0"/>
              <a:t> б</a:t>
            </a:r>
          </a:p>
        </p:txBody>
      </p:sp>
      <p:sp>
        <p:nvSpPr>
          <p:cNvPr id="8196" name="Text Box 5"/>
          <p:cNvSpPr txBox="1">
            <a:spLocks noChangeArrowheads="1"/>
          </p:cNvSpPr>
          <p:nvPr/>
        </p:nvSpPr>
        <p:spPr bwMode="auto">
          <a:xfrm>
            <a:off x="1384300" y="2281238"/>
            <a:ext cx="588963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6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6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6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6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6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6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6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6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6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/>
              <a:t>в</a:t>
            </a:r>
          </a:p>
        </p:txBody>
      </p:sp>
      <p:sp>
        <p:nvSpPr>
          <p:cNvPr id="8197" name="Text Box 6"/>
          <p:cNvSpPr txBox="1">
            <a:spLocks noChangeArrowheads="1"/>
          </p:cNvSpPr>
          <p:nvPr/>
        </p:nvSpPr>
        <p:spPr bwMode="auto">
          <a:xfrm>
            <a:off x="1403350" y="3073400"/>
            <a:ext cx="585788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6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6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6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6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6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6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6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6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6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/>
              <a:t>г</a:t>
            </a:r>
          </a:p>
        </p:txBody>
      </p:sp>
      <p:sp>
        <p:nvSpPr>
          <p:cNvPr id="8198" name="Text Box 7"/>
          <p:cNvSpPr txBox="1">
            <a:spLocks noChangeArrowheads="1"/>
          </p:cNvSpPr>
          <p:nvPr/>
        </p:nvSpPr>
        <p:spPr bwMode="auto">
          <a:xfrm>
            <a:off x="1403350" y="3716338"/>
            <a:ext cx="968375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6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6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6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6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6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6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6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6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6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/>
              <a:t>д</a:t>
            </a:r>
          </a:p>
        </p:txBody>
      </p:sp>
      <p:sp>
        <p:nvSpPr>
          <p:cNvPr id="8199" name="Text Box 8"/>
          <p:cNvSpPr txBox="1">
            <a:spLocks noChangeArrowheads="1"/>
          </p:cNvSpPr>
          <p:nvPr/>
        </p:nvSpPr>
        <p:spPr bwMode="auto">
          <a:xfrm>
            <a:off x="1331913" y="4513263"/>
            <a:ext cx="962025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6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6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6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6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6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6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6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6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6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/>
              <a:t>ж</a:t>
            </a:r>
          </a:p>
        </p:txBody>
      </p:sp>
      <p:sp>
        <p:nvSpPr>
          <p:cNvPr id="8200" name="Text Box 9"/>
          <p:cNvSpPr txBox="1">
            <a:spLocks noChangeArrowheads="1"/>
          </p:cNvSpPr>
          <p:nvPr/>
        </p:nvSpPr>
        <p:spPr bwMode="auto">
          <a:xfrm>
            <a:off x="1455738" y="5229225"/>
            <a:ext cx="533400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6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6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6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6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6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6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6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6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6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/>
              <a:t>з</a:t>
            </a:r>
          </a:p>
        </p:txBody>
      </p:sp>
      <p:sp>
        <p:nvSpPr>
          <p:cNvPr id="13324" name="Text Box 12"/>
          <p:cNvSpPr txBox="1">
            <a:spLocks noChangeArrowheads="1"/>
          </p:cNvSpPr>
          <p:nvPr/>
        </p:nvSpPr>
        <p:spPr bwMode="auto">
          <a:xfrm>
            <a:off x="6424613" y="4225925"/>
            <a:ext cx="596900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6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6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6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6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6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6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6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6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6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>
                <a:solidFill>
                  <a:srgbClr val="CC0000"/>
                </a:solidFill>
              </a:rPr>
              <a:t>п</a:t>
            </a:r>
          </a:p>
        </p:txBody>
      </p:sp>
      <p:sp>
        <p:nvSpPr>
          <p:cNvPr id="13325" name="Text Box 13"/>
          <p:cNvSpPr txBox="1">
            <a:spLocks noChangeArrowheads="1"/>
          </p:cNvSpPr>
          <p:nvPr/>
        </p:nvSpPr>
        <p:spPr bwMode="auto">
          <a:xfrm>
            <a:off x="5848350" y="3937000"/>
            <a:ext cx="811213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6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6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6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6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6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6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6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6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6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>
                <a:solidFill>
                  <a:srgbClr val="CC0000"/>
                </a:solidFill>
              </a:rPr>
              <a:t>ф</a:t>
            </a:r>
          </a:p>
        </p:txBody>
      </p:sp>
      <p:sp>
        <p:nvSpPr>
          <p:cNvPr id="13326" name="Text Box 14"/>
          <p:cNvSpPr txBox="1">
            <a:spLocks noChangeArrowheads="1"/>
          </p:cNvSpPr>
          <p:nvPr/>
        </p:nvSpPr>
        <p:spPr bwMode="auto">
          <a:xfrm>
            <a:off x="6711950" y="3217863"/>
            <a:ext cx="517525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6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6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6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6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6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6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6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6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6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>
                <a:solidFill>
                  <a:srgbClr val="CC0000"/>
                </a:solidFill>
              </a:rPr>
              <a:t>к</a:t>
            </a:r>
          </a:p>
        </p:txBody>
      </p:sp>
      <p:sp>
        <p:nvSpPr>
          <p:cNvPr id="13327" name="Text Box 15"/>
          <p:cNvSpPr txBox="1">
            <a:spLocks noChangeArrowheads="1"/>
          </p:cNvSpPr>
          <p:nvPr/>
        </p:nvSpPr>
        <p:spPr bwMode="auto">
          <a:xfrm>
            <a:off x="6856413" y="3649663"/>
            <a:ext cx="533400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6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6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6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6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6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6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6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6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6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>
                <a:solidFill>
                  <a:srgbClr val="CC0000"/>
                </a:solidFill>
              </a:rPr>
              <a:t>т</a:t>
            </a:r>
          </a:p>
        </p:txBody>
      </p:sp>
      <p:sp>
        <p:nvSpPr>
          <p:cNvPr id="13328" name="Text Box 16"/>
          <p:cNvSpPr txBox="1">
            <a:spLocks noChangeArrowheads="1"/>
          </p:cNvSpPr>
          <p:nvPr/>
        </p:nvSpPr>
        <p:spPr bwMode="auto">
          <a:xfrm>
            <a:off x="6784975" y="3865563"/>
            <a:ext cx="795338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6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6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6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6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6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6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6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6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6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>
                <a:solidFill>
                  <a:srgbClr val="CC0000"/>
                </a:solidFill>
              </a:rPr>
              <a:t>ш</a:t>
            </a:r>
          </a:p>
        </p:txBody>
      </p:sp>
      <p:sp>
        <p:nvSpPr>
          <p:cNvPr id="13329" name="Text Box 17"/>
          <p:cNvSpPr txBox="1">
            <a:spLocks noChangeArrowheads="1"/>
          </p:cNvSpPr>
          <p:nvPr/>
        </p:nvSpPr>
        <p:spPr bwMode="auto">
          <a:xfrm>
            <a:off x="6135688" y="4225925"/>
            <a:ext cx="565150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6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6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6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6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6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6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6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6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6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>
                <a:solidFill>
                  <a:srgbClr val="CC0000"/>
                </a:solidFill>
              </a:rPr>
              <a:t>с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9986" y="3217863"/>
            <a:ext cx="3472446" cy="2011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96985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4618 -0.09506 L -0.43993 -0.39917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33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688" y="-1521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4218 -0.0215 L -0.39652 -0.24167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133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726" y="-1100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781 -6.56799E-7 L -0.475 -0.0111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133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4149" y="-55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3489 -0.00047 L -0.49948 0.02035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133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3229" y="104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4914 0.00994 L -0.50591 0.09389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133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2847" y="418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3646 -0.0007 L -0.43021 0.14639 " pathEditMode="relative" ptsTypes="AA">
                                      <p:cBhvr>
                                        <p:cTn id="26" dur="2000" fill="hold"/>
                                        <p:tgtEl>
                                          <p:spTgt spid="133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24" grpId="0"/>
      <p:bldP spid="13325" grpId="0"/>
      <p:bldP spid="13326" grpId="0"/>
      <p:bldP spid="13327" grpId="0"/>
      <p:bldP spid="13328" grpId="0"/>
      <p:bldP spid="1332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 </a:t>
            </a:r>
            <a:r>
              <a:rPr lang="ru-RU" dirty="0" smtClean="0"/>
              <a:t>Литература: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492" y="2323653"/>
            <a:ext cx="7056899" cy="920682"/>
          </a:xfrm>
        </p:spPr>
        <p:txBody>
          <a:bodyPr>
            <a:normAutofit fontScale="62500" lnSpcReduction="20000"/>
          </a:bodyPr>
          <a:lstStyle/>
          <a:p>
            <a:pPr marL="68580" indent="0">
              <a:buNone/>
            </a:pPr>
            <a:r>
              <a:rPr lang="ru-RU" dirty="0"/>
              <a:t>используемые стихи, взяты из учебного пособия “</a:t>
            </a:r>
            <a:r>
              <a:rPr lang="ru-RU" dirty="0" err="1"/>
              <a:t>АБВГДейка</a:t>
            </a:r>
            <a:r>
              <a:rPr lang="ru-RU" dirty="0"/>
              <a:t>.</a:t>
            </a:r>
          </a:p>
          <a:p>
            <a:pPr marL="68580" indent="0">
              <a:buNone/>
            </a:pPr>
            <a:r>
              <a:rPr lang="ru-RU" dirty="0"/>
              <a:t> Азбука первоклассника”,</a:t>
            </a:r>
          </a:p>
          <a:p>
            <a:pPr marL="68580" indent="0">
              <a:buNone/>
            </a:pPr>
            <a:r>
              <a:rPr lang="ru-RU" dirty="0"/>
              <a:t> авторы Л. Ф. </a:t>
            </a:r>
            <a:r>
              <a:rPr lang="ru-RU" dirty="0" err="1"/>
              <a:t>Клейманова</a:t>
            </a:r>
            <a:r>
              <a:rPr lang="ru-RU" dirty="0"/>
              <a:t>, С. Г. Макеева, издательство "Просвещение”, Москва 1995г.</a:t>
            </a: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259632" y="3244334"/>
            <a:ext cx="527219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i="1" dirty="0" smtClean="0">
                <a:hlinkClick r:id="rId2"/>
              </a:rPr>
              <a:t>lenagold.ru/</a:t>
            </a:r>
            <a:r>
              <a:rPr lang="en-US" i="1" dirty="0" err="1" smtClean="0">
                <a:hlinkClick r:id="rId2"/>
              </a:rPr>
              <a:t>fon</a:t>
            </a:r>
            <a:r>
              <a:rPr lang="en-US" i="1" dirty="0" smtClean="0">
                <a:hlinkClick r:id="rId2"/>
              </a:rPr>
              <a:t>/clipart/s/syr.html</a:t>
            </a:r>
            <a:r>
              <a:rPr lang="en-US" i="1" dirty="0" smtClean="0"/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10711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|1.7|2|1.4|1.8|2|1.7|1.6|1.7|2.2|1.6"/>
</p:tagLst>
</file>

<file path=ppt/theme/theme1.xml><?xml version="1.0" encoding="utf-8"?>
<a:theme xmlns:a="http://schemas.openxmlformats.org/drawingml/2006/main" name="Паркет">
  <a:themeElements>
    <a:clrScheme name="Паркет">
      <a:dk1>
        <a:sysClr val="windowText" lastClr="000000"/>
      </a:dk1>
      <a:lt1>
        <a:sysClr val="window" lastClr="FFFFFF"/>
      </a:lt1>
      <a:dk2>
        <a:srgbClr val="1D3641"/>
      </a:dk2>
      <a:lt2>
        <a:srgbClr val="DFE6D0"/>
      </a:lt2>
      <a:accent1>
        <a:srgbClr val="759AA5"/>
      </a:accent1>
      <a:accent2>
        <a:srgbClr val="CFC60D"/>
      </a:accent2>
      <a:accent3>
        <a:srgbClr val="99987F"/>
      </a:accent3>
      <a:accent4>
        <a:srgbClr val="90AC97"/>
      </a:accent4>
      <a:accent5>
        <a:srgbClr val="FFAD1C"/>
      </a:accent5>
      <a:accent6>
        <a:srgbClr val="B9AB6F"/>
      </a:accent6>
      <a:hlink>
        <a:srgbClr val="66AACD"/>
      </a:hlink>
      <a:folHlink>
        <a:srgbClr val="809DB3"/>
      </a:folHlink>
    </a:clrScheme>
    <a:fontScheme name="Обычная">
      <a:majorFont>
        <a:latin typeface="Tw Cen MT"/>
        <a:ea typeface=""/>
        <a:cs typeface=""/>
        <a:font script="Grek" typeface="Calibri"/>
        <a:font script="Cyrl" typeface="Calibri"/>
        <a:font script="Jpan" typeface="HG創英角ｺﾞｼｯｸUB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創英角ｺﾞｼｯｸUB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Паркет">
      <a:fillStyleLst>
        <a:solidFill>
          <a:schemeClr val="phClr"/>
        </a:solidFill>
        <a:gradFill rotWithShape="1">
          <a:gsLst>
            <a:gs pos="0">
              <a:schemeClr val="phClr">
                <a:tint val="79000"/>
                <a:satMod val="180000"/>
              </a:schemeClr>
            </a:gs>
            <a:gs pos="65000">
              <a:schemeClr val="phClr">
                <a:tint val="52000"/>
                <a:satMod val="250000"/>
              </a:schemeClr>
            </a:gs>
            <a:gs pos="100000">
              <a:schemeClr val="phClr">
                <a:tint val="29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8700000"/>
            </a:lightRig>
          </a:scene3d>
          <a:sp3d contourW="12700" prstMaterial="dkEdge">
            <a:bevelT w="0" h="0" prst="relaxedInset"/>
            <a:contourClr>
              <a:schemeClr val="phClr">
                <a:shade val="65000"/>
                <a:satMod val="15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13200000"/>
            </a:lightRig>
          </a:scene3d>
          <a:sp3d prstMaterial="dkEdge">
            <a:bevelT w="63500" h="50800" prst="relaxedIns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hade val="95000"/>
                <a:satMod val="200000"/>
              </a:schemeClr>
            </a:gs>
            <a:gs pos="53000">
              <a:schemeClr val="phClr">
                <a:shade val="60000"/>
                <a:satMod val="220000"/>
              </a:schemeClr>
            </a:gs>
            <a:gs pos="100000">
              <a:schemeClr val="phClr">
                <a:shade val="45000"/>
                <a:satMod val="22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3000"/>
                <a:shade val="97000"/>
                <a:satMod val="230000"/>
              </a:schemeClr>
            </a:gs>
            <a:gs pos="100000">
              <a:schemeClr val="phClr">
                <a:shade val="35000"/>
                <a:satMod val="250000"/>
              </a:schemeClr>
            </a:gs>
          </a:gsLst>
          <a:path path="circle">
            <a:fillToRect l="15000" t="50000" r="85000" b="6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Thatch</Template>
  <TotalTime>59</TotalTime>
  <Words>145</Words>
  <Application>Microsoft Office PowerPoint</Application>
  <PresentationFormat>Экран (4:3)</PresentationFormat>
  <Paragraphs>48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Паркет</vt:lpstr>
      <vt:lpstr>Учитель начальных классов: Даркина Ольга Михайловна г.Черкесск,   МКОУ «Гимназия №13»</vt:lpstr>
      <vt:lpstr>     Сыр</vt:lpstr>
      <vt:lpstr>               Шарф</vt:lpstr>
      <vt:lpstr>Презентация PowerPoint</vt:lpstr>
      <vt:lpstr>Презентация PowerPoint</vt:lpstr>
      <vt:lpstr>са   си   су   со  се  сы</vt:lpstr>
      <vt:lpstr>Парные согласные</vt:lpstr>
      <vt:lpstr> Литература: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Учитель начальных классов: Даркина Ольга Михайловна</dc:title>
  <dc:creator>0</dc:creator>
  <cp:lastModifiedBy>0</cp:lastModifiedBy>
  <cp:revision>6</cp:revision>
  <dcterms:created xsi:type="dcterms:W3CDTF">2011-11-07T07:09:43Z</dcterms:created>
  <dcterms:modified xsi:type="dcterms:W3CDTF">2011-11-07T08:09:19Z</dcterms:modified>
</cp:coreProperties>
</file>