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63" r:id="rId3"/>
    <p:sldId id="266" r:id="rId4"/>
    <p:sldId id="267" r:id="rId5"/>
    <p:sldId id="269" r:id="rId6"/>
    <p:sldId id="270" r:id="rId7"/>
    <p:sldId id="272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A491-C885-43D5-9AD8-FCE4B4A847E4}" type="datetimeFigureOut">
              <a:rPr lang="ru-RU" smtClean="0"/>
              <a:t>21.09.2012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2500-414C-4648-90AA-C62BBD14BBE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A491-C885-43D5-9AD8-FCE4B4A847E4}" type="datetimeFigureOut">
              <a:rPr lang="ru-RU" smtClean="0"/>
              <a:t>21.09.2012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2500-414C-4648-90AA-C62BBD14BB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A491-C885-43D5-9AD8-FCE4B4A847E4}" type="datetimeFigureOut">
              <a:rPr lang="ru-RU" smtClean="0"/>
              <a:t>21.09.2012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2500-414C-4648-90AA-C62BBD14BB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A491-C885-43D5-9AD8-FCE4B4A847E4}" type="datetimeFigureOut">
              <a:rPr lang="ru-RU" smtClean="0"/>
              <a:t>21.09.2012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2500-414C-4648-90AA-C62BBD14BB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A491-C885-43D5-9AD8-FCE4B4A847E4}" type="datetimeFigureOut">
              <a:rPr lang="ru-RU" smtClean="0"/>
              <a:t>21.09.2012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2500-414C-4648-90AA-C62BBD14BBE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A491-C885-43D5-9AD8-FCE4B4A847E4}" type="datetimeFigureOut">
              <a:rPr lang="ru-RU" smtClean="0"/>
              <a:t>21.09.2012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2500-414C-4648-90AA-C62BBD14BB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A491-C885-43D5-9AD8-FCE4B4A847E4}" type="datetimeFigureOut">
              <a:rPr lang="ru-RU" smtClean="0"/>
              <a:t>21.09.2012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2500-414C-4648-90AA-C62BBD14BB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A491-C885-43D5-9AD8-FCE4B4A847E4}" type="datetimeFigureOut">
              <a:rPr lang="ru-RU" smtClean="0"/>
              <a:t>21.09.2012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2500-414C-4648-90AA-C62BBD14BB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A491-C885-43D5-9AD8-FCE4B4A847E4}" type="datetimeFigureOut">
              <a:rPr lang="ru-RU" smtClean="0"/>
              <a:t>21.09.2012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2500-414C-4648-90AA-C62BBD14BB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A491-C885-43D5-9AD8-FCE4B4A847E4}" type="datetimeFigureOut">
              <a:rPr lang="ru-RU" smtClean="0"/>
              <a:t>21.09.2012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2500-414C-4648-90AA-C62BBD14BB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A491-C885-43D5-9AD8-FCE4B4A847E4}" type="datetimeFigureOut">
              <a:rPr lang="ru-RU" smtClean="0"/>
              <a:t>21.09.2012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752500-414C-4648-90AA-C62BBD14BBE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3FA491-C885-43D5-9AD8-FCE4B4A847E4}" type="datetimeFigureOut">
              <a:rPr lang="ru-RU" smtClean="0"/>
              <a:t>21.09.2012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752500-414C-4648-90AA-C62BBD14BBE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187220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Давайте знакомые книжки откроем,</a:t>
            </a:r>
          </a:p>
          <a:p>
            <a:pPr algn="l"/>
            <a:r>
              <a:rPr lang="ru-RU" sz="2400" dirty="0" smtClean="0"/>
              <a:t>И снова пойдем от страницы к странице.</a:t>
            </a:r>
          </a:p>
          <a:p>
            <a:pPr algn="l"/>
            <a:r>
              <a:rPr lang="ru-RU" sz="2400" dirty="0" smtClean="0"/>
              <a:t>Всегда ведь приятно с любимым героем</a:t>
            </a:r>
          </a:p>
          <a:p>
            <a:pPr algn="l"/>
            <a:r>
              <a:rPr lang="ru-RU" sz="2400" dirty="0" smtClean="0"/>
              <a:t>Опять повстречаться, сильней подружиться.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433664"/>
          </a:xfrm>
        </p:spPr>
        <p:txBody>
          <a:bodyPr>
            <a:normAutofit/>
          </a:bodyPr>
          <a:lstStyle/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0322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Николай Николаевич Носов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3277149" cy="428133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28" y="2469039"/>
            <a:ext cx="3666744" cy="3337560"/>
          </a:xfrm>
        </p:spPr>
      </p:pic>
    </p:spTree>
    <p:extLst>
      <p:ext uri="{BB962C8B-B14F-4D97-AF65-F5344CB8AC3E}">
        <p14:creationId xmlns:p14="http://schemas.microsoft.com/office/powerpoint/2010/main" val="11430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чем рассказ?</a:t>
            </a:r>
            <a:br>
              <a:rPr lang="ru-RU" dirty="0" smtClean="0"/>
            </a:br>
            <a:r>
              <a:rPr lang="ru-RU" dirty="0" smtClean="0"/>
              <a:t>Рассказ о том, как два мальчика, Мишутка и Стасик, фантазировали, придумывали разные невероятные истории.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Рассказы у них получались веселые, добрые и смешные.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 b="12077"/>
          <a:stretch>
            <a:fillRect/>
          </a:stretch>
        </p:blipFill>
        <p:spPr>
          <a:xfrm rot="420000">
            <a:off x="4162136" y="357765"/>
            <a:ext cx="4169771" cy="347486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58" y="3440507"/>
            <a:ext cx="3266502" cy="31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Героев рассказа </a:t>
            </a:r>
            <a:r>
              <a:rPr lang="ru-RU" dirty="0" err="1" smtClean="0"/>
              <a:t>Н.Носов</a:t>
            </a:r>
            <a:r>
              <a:rPr lang="ru-RU" dirty="0" smtClean="0"/>
              <a:t> назвал фантазёрами.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560" y="2852936"/>
            <a:ext cx="2209800" cy="217932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Фантазёры –это люди, которые любят фантазировать, мечтать. </a:t>
            </a:r>
          </a:p>
          <a:p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Фантазировать – выдумывать что-нибудь неправдоподобное, невозможное.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3" b="11143"/>
          <a:stretch>
            <a:fillRect/>
          </a:stretch>
        </p:blipFill>
        <p:spPr>
          <a:xfrm rot="449837">
            <a:off x="3742397" y="1182884"/>
            <a:ext cx="3566160" cy="29260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9604">
            <a:off x="3203848" y="4221088"/>
            <a:ext cx="1656184" cy="208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627">
            <a:off x="5868144" y="4509120"/>
            <a:ext cx="180020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6"/>
            <a:ext cx="3812645" cy="3738405"/>
          </a:xfrm>
        </p:spPr>
        <p:txBody>
          <a:bodyPr>
            <a:normAutofit/>
          </a:bodyPr>
          <a:lstStyle/>
          <a:p>
            <a:r>
              <a:rPr lang="ru-RU" dirty="0" smtClean="0"/>
              <a:t>Мальчик Игорь думал, что легко фантазировать, но у него ничего не получилось. Он рассказал, как соврал ради своей пользы и оговорил сестру Иру.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225813">
            <a:off x="4868333" y="2276873"/>
            <a:ext cx="3818467" cy="20162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5" b="11385"/>
          <a:stretch>
            <a:fillRect/>
          </a:stretch>
        </p:blipFill>
        <p:spPr>
          <a:xfrm>
            <a:off x="680625" y="332656"/>
            <a:ext cx="3566160" cy="3528392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12700" stA="30000" endPos="30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005064"/>
            <a:ext cx="41243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8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Стасик и Мишутка были добрыми, отзывчивыми мальчиками.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6873"/>
            <a:ext cx="4474840" cy="31290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30" y="2132856"/>
            <a:ext cx="2975318" cy="2981412"/>
          </a:xfrm>
        </p:spPr>
      </p:pic>
    </p:spTree>
    <p:extLst>
      <p:ext uri="{BB962C8B-B14F-4D97-AF65-F5344CB8AC3E}">
        <p14:creationId xmlns:p14="http://schemas.microsoft.com/office/powerpoint/2010/main" val="593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4588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кем бы я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хотела</a:t>
            </a:r>
            <a:r>
              <a:rPr lang="ru-RU" dirty="0" smtClean="0"/>
              <a:t> дружить?</a:t>
            </a:r>
            <a:br>
              <a:rPr lang="ru-RU" dirty="0" smtClean="0"/>
            </a:br>
            <a:r>
              <a:rPr lang="ru-RU" sz="3200" dirty="0" smtClean="0"/>
              <a:t>Конечно, со Стасиком и Мишуткой, потому, что они веселые, </a:t>
            </a:r>
            <a:r>
              <a:rPr lang="ru-RU" sz="3200" dirty="0"/>
              <a:t>у</a:t>
            </a:r>
            <a:r>
              <a:rPr lang="ru-RU" sz="3200" dirty="0" smtClean="0"/>
              <a:t>мные, честные, справедливые.</a:t>
            </a:r>
            <a:br>
              <a:rPr lang="ru-RU" sz="3200" dirty="0" smtClean="0"/>
            </a:br>
            <a:r>
              <a:rPr lang="ru-RU" sz="3200" dirty="0" smtClean="0"/>
              <a:t>Был ли фантазером Игорь? Нет. Ребята назвали его </a:t>
            </a:r>
            <a:r>
              <a:rPr lang="ru-RU" sz="3200" dirty="0" err="1" smtClean="0"/>
              <a:t>брехуном</a:t>
            </a:r>
            <a:r>
              <a:rPr lang="ru-RU" sz="3200" dirty="0" smtClean="0"/>
              <a:t>. И выдумки у него были плохие. </a:t>
            </a:r>
            <a:br>
              <a:rPr lang="ru-RU" sz="3200" dirty="0" smtClean="0"/>
            </a:br>
            <a:r>
              <a:rPr lang="ru-RU" sz="3200" dirty="0" smtClean="0"/>
              <a:t>Лучше фантазировать как Мишутка и Стасик, чем обманывать, как Игорь.</a:t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17032"/>
            <a:ext cx="302433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2212848" cy="158262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772816"/>
            <a:ext cx="2569840" cy="432048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2" b="18082"/>
          <a:stretch>
            <a:fillRect/>
          </a:stretch>
        </p:blipFill>
        <p:spPr>
          <a:xfrm rot="401401">
            <a:off x="4210823" y="1335362"/>
            <a:ext cx="3632379" cy="3755584"/>
          </a:xfrm>
        </p:spPr>
      </p:pic>
    </p:spTree>
    <p:extLst>
      <p:ext uri="{BB962C8B-B14F-4D97-AF65-F5344CB8AC3E}">
        <p14:creationId xmlns:p14="http://schemas.microsoft.com/office/powerpoint/2010/main" val="14263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111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Презентация PowerPoint</vt:lpstr>
      <vt:lpstr>Николай Николаевич Носов</vt:lpstr>
      <vt:lpstr>О чем рассказ? Рассказ о том, как два мальчика, Мишутка и Стасик, фантазировали, придумывали разные невероятные истории.</vt:lpstr>
      <vt:lpstr>Героев рассказа Н.Носов назвал фантазёрами. </vt:lpstr>
      <vt:lpstr>Мальчик Игорь думал, что легко фантазировать, но у него ничего не получилось. Он рассказал, как соврал ради своей пользы и оговорил сестру Иру.</vt:lpstr>
      <vt:lpstr>Стасик и Мишутка были добрыми, отзывчивыми мальчиками.</vt:lpstr>
      <vt:lpstr>С кем бы я хотела дружить? Конечно, со Стасиком и Мишуткой, потому, что они веселые, умные, честные, справедливые. Был ли фантазером Игорь? Нет. Ребята назвали его брехуном. И выдумки у него были плохие.  Лучше фантазировать как Мишутка и Стасик, чем обманывать, как Игорь.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Книги, которые я прочитала летом.</dc:title>
  <dc:creator>1</dc:creator>
  <cp:lastModifiedBy>1</cp:lastModifiedBy>
  <cp:revision>12</cp:revision>
  <dcterms:created xsi:type="dcterms:W3CDTF">2012-05-28T17:59:45Z</dcterms:created>
  <dcterms:modified xsi:type="dcterms:W3CDTF">2012-09-21T17:44:31Z</dcterms:modified>
</cp:coreProperties>
</file>