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2" r:id="rId2"/>
    <p:sldId id="328" r:id="rId3"/>
    <p:sldId id="326" r:id="rId4"/>
    <p:sldId id="329" r:id="rId5"/>
    <p:sldId id="324" r:id="rId6"/>
    <p:sldId id="331" r:id="rId7"/>
    <p:sldId id="330" r:id="rId8"/>
    <p:sldId id="319" r:id="rId9"/>
    <p:sldId id="32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1" autoAdjust="0"/>
    <p:restoredTop sz="94660"/>
  </p:normalViewPr>
  <p:slideViewPr>
    <p:cSldViewPr>
      <p:cViewPr varScale="1">
        <p:scale>
          <a:sx n="107" d="100"/>
          <a:sy n="10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1C5E7-EE3A-4CD7-8B96-6547CFA88BCA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7D644-3756-4DC8-9255-D72F4DE0B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1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3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4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5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6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7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8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57BD9-C93C-423D-B37A-B8A31F1443C8}" type="slidenum">
              <a:rPr lang="ru-RU"/>
              <a:pPr/>
              <a:t>9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001156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Пока горит свеча…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библейские мотивы в творчестве Б.Пастернака и А.Ахматовой)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56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428596" y="500063"/>
            <a:ext cx="8072494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судьбой стал «горький»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ХХ век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000240"/>
            <a:ext cx="289129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2000240"/>
            <a:ext cx="32861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56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857232"/>
            <a:ext cx="284797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500562" y="2214554"/>
            <a:ext cx="397416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БОРИС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ЛЕОНИДОВИЧ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ПАСТЕРНАК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56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4000496" y="1500174"/>
            <a:ext cx="3843337" cy="225583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АННА АНДРЕЕВНА АХМАТОВА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714356"/>
            <a:ext cx="250033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876" cy="685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857232"/>
            <a:ext cx="278608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714744" y="1071546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 поэмы  А.Ахматовой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 Реквием»: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Семнадцать месяцев кричу,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Зову тебя домой,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Кидалась в ноги палачу,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 сын и ужас мой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0"/>
            <a:ext cx="9001156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Content Placeholder 3" descr="antonio_finis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500042"/>
            <a:ext cx="2928958" cy="3571900"/>
          </a:xfrm>
          <a:prstGeom prst="rect">
            <a:avLst/>
          </a:prstGeom>
        </p:spPr>
      </p:pic>
      <p:pic>
        <p:nvPicPr>
          <p:cNvPr id="7" name="Picture 3" descr="880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571480"/>
            <a:ext cx="2143140" cy="307183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00034" y="3714752"/>
            <a:ext cx="17619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Икона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Казанской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Божией Матери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3" descr="ikona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4708" y="571480"/>
            <a:ext cx="2347754" cy="30003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286512" y="3786190"/>
            <a:ext cx="17619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Икона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Иверской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Божией Матери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4214818"/>
            <a:ext cx="321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Владимирская икона Божией Матери, одна из самых почитаемых икон Пресвятой Богородицы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001156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ПОКРОВ  ПРЕСВЯТОЙ БОГОРОДИЦ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71480"/>
            <a:ext cx="4214842" cy="49292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14612" y="5572140"/>
            <a:ext cx="3494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Покров Пресвятой Богородицы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85852" y="1142984"/>
            <a:ext cx="7007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ПУСКАЙ ВСЕГДА ГОРИТ СВЕЧА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2143116"/>
            <a:ext cx="557216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79</Words>
  <PresentationFormat>Экран (4:3)</PresentationFormat>
  <Paragraphs>30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Пока горит свеча… (библейские мотивы в творчестве Б.Пастернака и А.Ахматовой)</vt:lpstr>
      <vt:lpstr>Слайд 2</vt:lpstr>
      <vt:lpstr>      Их судьбой стал «горький»  ХХ век</vt:lpstr>
      <vt:lpstr>Слайд 4</vt:lpstr>
      <vt:lpstr>АННА АНДРЕЕВНА АХМАТОВА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63</cp:revision>
  <dcterms:modified xsi:type="dcterms:W3CDTF">2012-01-24T16:30:59Z</dcterms:modified>
</cp:coreProperties>
</file>