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0" d="100"/>
          <a:sy n="70" d="100"/>
        </p:scale>
        <p:origin x="-19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984B252-CC68-4FE0-BF08-B57F4BAB93A0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90A4CE-53B6-4D97-BCEB-82000C7662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Бессоюзные сложные предложения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852936"/>
            <a:ext cx="7408333" cy="3450696"/>
          </a:xfrm>
        </p:spPr>
        <p:txBody>
          <a:bodyPr/>
          <a:lstStyle/>
          <a:p>
            <a:r>
              <a:rPr lang="ru-RU" dirty="0"/>
              <a:t>1)Без росы и трава не растет.</a:t>
            </a:r>
          </a:p>
          <a:p>
            <a:r>
              <a:rPr lang="ru-RU" dirty="0"/>
              <a:t>2)В их сенях ветра шум и свежее дыханье и мглой  волнистою покрыты небеса.</a:t>
            </a:r>
          </a:p>
          <a:p>
            <a:r>
              <a:rPr lang="ru-RU" dirty="0"/>
              <a:t>3)Куска лишь хлеба он просил и взор являл живую муку.</a:t>
            </a:r>
          </a:p>
          <a:p>
            <a:r>
              <a:rPr lang="ru-RU" dirty="0"/>
              <a:t>4)Пословица гласит и незаряженное ружье однажды может выстрелить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208912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А1.</a:t>
            </a:r>
            <a:r>
              <a:rPr lang="ru-RU" dirty="0" smtClean="0"/>
              <a:t> Какое предложение является бессоюзным? (Знаки препинания не расставлены.)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3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1)Любишь кататься – люби и саночки возить.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2)Сейчас вода в озере была очень черная, прозрачная: вся ряска к зиме спустилась на дно.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3)Наступал вечер: шел дождь, с севера порывисто дул ветер.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4)Только шагнули мы вперед – из-за куста раздался выстрел.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931224" cy="6823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А2.В каком предложении знаки препинания расставлены неправильно?</a:t>
            </a:r>
            <a:br>
              <a:rPr lang="ru-RU" dirty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Собака была славная: уши торчком, хвост колечком, глаза умные-умные.</a:t>
            </a:r>
          </a:p>
          <a:p>
            <a:r>
              <a:rPr lang="ru-RU" dirty="0">
                <a:solidFill>
                  <a:schemeClr val="tx1"/>
                </a:solidFill>
              </a:rPr>
              <a:t>1)Вторая часть бессоюзного сложного предложения указывает на  причину того, о чем говорится в первой части.</a:t>
            </a:r>
          </a:p>
          <a:p>
            <a:r>
              <a:rPr lang="ru-RU" dirty="0">
                <a:solidFill>
                  <a:schemeClr val="tx1"/>
                </a:solidFill>
              </a:rPr>
              <a:t>2)Вторая часть бессоюзного сложного предложения  поясняет, раскрывает содержание того, о чем говорится в первой части.</a:t>
            </a:r>
          </a:p>
          <a:p>
            <a:r>
              <a:rPr lang="ru-RU" dirty="0">
                <a:solidFill>
                  <a:schemeClr val="tx1"/>
                </a:solidFill>
              </a:rPr>
              <a:t>3)Обобщающее слово стоит перед  однородными членами предложения.</a:t>
            </a:r>
          </a:p>
          <a:p>
            <a:r>
              <a:rPr lang="ru-RU" dirty="0">
                <a:solidFill>
                  <a:schemeClr val="tx1"/>
                </a:solidFill>
              </a:rPr>
              <a:t>4)Вторя часть бессоюзного сложного предложения указывает на следствие того, о чем говорится в первой части.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17632" cy="3097552"/>
          </a:xfrm>
        </p:spPr>
        <p:txBody>
          <a:bodyPr>
            <a:normAutofit/>
          </a:bodyPr>
          <a:lstStyle/>
          <a:p>
            <a:r>
              <a:rPr lang="ru-RU" sz="3100" dirty="0">
                <a:solidFill>
                  <a:schemeClr val="bg2">
                    <a:lumMod val="10000"/>
                  </a:schemeClr>
                </a:solidFill>
              </a:rPr>
              <a:t>А3.Укажите правильное объяснение постановки двоеточия в данном  предложении</a:t>
            </a:r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br>
              <a:rPr lang="ru-RU" sz="31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100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3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1)Вторая часть бессоюзного сложного предложения указывает на причину того, о чем говорится в первой части.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2)Тире ставится между подлежащим и сказуемым, выраженными одной частью речи, при отсутствии глагола-связки.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3)Обобщающее слово стоит после однородных членов предложения.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4)Содержание второй части бессоюзного сложного предложения противопоставляется содержанию первой части.</a:t>
            </a:r>
          </a:p>
          <a:p>
            <a:pPr algn="ctr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258400"/>
          </a:xfrm>
        </p:spPr>
        <p:txBody>
          <a:bodyPr>
            <a:noAutofit/>
          </a:bodyPr>
          <a:lstStyle/>
          <a:p>
            <a:r>
              <a:rPr lang="ru-RU" sz="2400" b="1" dirty="0"/>
              <a:t>А4.Укажите правильное объяснение постановки тире в данном предложении.</a:t>
            </a:r>
            <a:br>
              <a:rPr lang="ru-RU" sz="2400" b="1" dirty="0"/>
            </a:br>
            <a:r>
              <a:rPr lang="ru-RU" sz="2400" b="1" dirty="0"/>
              <a:t>Шестнадцать лет служу – такого со мной не бывало.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51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 знаю: в вашем сердце есть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гордость, и прямая честь.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В1. Определите, какому сложноподчиненному предложению синонимично данное бессоюзное предложение. Напишите союз, который можно поставить между частями этого предложения.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3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83928"/>
              </p:ext>
            </p:extLst>
          </p:nvPr>
        </p:nvGraphicFramePr>
        <p:xfrm>
          <a:off x="1539081" y="4190238"/>
          <a:ext cx="6073775" cy="1905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180"/>
                <a:gridCol w="809625"/>
                <a:gridCol w="1076325"/>
                <a:gridCol w="1350645"/>
                <a:gridCol w="833755"/>
                <a:gridCol w="9442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№ 14 теста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А1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А2</a:t>
                      </a:r>
                      <a:endParaRPr lang="ru-RU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А3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А4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Вариант 1.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  что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0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316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Тест </vt:lpstr>
      <vt:lpstr>А1. Какое предложение является бессоюзным? (Знаки препинания не расставлены.)  </vt:lpstr>
      <vt:lpstr>А2.В каком предложении знаки препинания расставлены неправильно? </vt:lpstr>
      <vt:lpstr>А3.Укажите правильное объяснение постановки двоеточия в данном  предложении. .  </vt:lpstr>
      <vt:lpstr>А4.Укажите правильное объяснение постановки тире в данном предложении. Шестнадцать лет служу – такого со мной не бывало. </vt:lpstr>
      <vt:lpstr>В1. Определите, какому сложноподчиненному предложению синонимично данное бессоюзное предложение. Напишите союз, который можно поставить между частями этого предложения.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Луиза</dc:creator>
  <cp:lastModifiedBy>Луиза</cp:lastModifiedBy>
  <cp:revision>7</cp:revision>
  <dcterms:created xsi:type="dcterms:W3CDTF">2013-03-11T16:12:19Z</dcterms:created>
  <dcterms:modified xsi:type="dcterms:W3CDTF">2013-03-11T16:59:27Z</dcterms:modified>
</cp:coreProperties>
</file>